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0C649-4B6E-444E-A3E7-BE3464EC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66BEA-9819-433B-A724-0A2965A8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E6577-B7D0-41B7-A912-EC6CCFBC8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8A669-A705-4344-9C8A-A08788C7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46DE6-BA87-42DF-B976-295E96FC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45778-4C6B-492B-9285-86411007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9D984-3A50-4871-AF47-E92A78FFA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0EDAF-F841-496B-B907-49D572DD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91EF7-6D17-4CF2-A42A-B8F398EFF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CE8BE-9B33-4345-A780-D6A27FD47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F6C67-C4D8-4836-B7DC-9BE1FCD1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4027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机修专业的个人学习总结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实践操作与经验积累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学习方法与技巧总结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挑战与困难应对策略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32" b="80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随着机械行业的快速发展，机修专业的技能需求也在不断提高。为了更好地适应行业发展和个人职业发展，有必要进行系统的学习和总结。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在学习过程中，发现自己在某些方面存在知识短板，如机械原理、故障诊断等。通过本次学习，希望能够弥补这些短板，提升自己的专业水平。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弥补知识短板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提升自身技能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本次学习主要涵盖了机械原理、机械零件、机械制造工艺、液压与气动技术、故障诊断与维修等方面的知识。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通过本次学习，希望能够掌握机修专业的基本理论和技能，具备独立解决机械故障的能力。同时，也希望通过学习，提高自己的实践能力和创新意识，为未来的职业发展打下坚实的基础。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专业知识与技能学习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机械原理与设计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掌握了机构学、机械动力学、机械设计等基本原理，理解了机械设备的工作原理和设计方法。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材料力学与机械强度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学习了材料力学性能、机械零件的强度计算和疲劳强度等内容，为设备维护和修理提供了理论支持。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机械制造工艺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了解了机械制造过程中的铸造、锻造、焊接、切削加工等工艺方法，熟悉了机械加工设备的操作和维护。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掌握了设备日常检查、清洁、润滑、紧固等保养技能，确保设备处于良好状态。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设备日常保养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学习了设备维修的基本方法，包括拆卸、清洗、检查、修复或更换损坏零件等步骤，能够处理常见的设备故障。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了解了设备调试和验收的流程和方法，能够协助完成设备的安装、调试和验收工作。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设备调试与验收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设备维修与保养技能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掌握了故障原因分析的基本方法，如因果分析法、故障树分析法等，能够准确找出故障的根本原因。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故障排除与预防措施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学习了故障排除的方法和预防措施，包括临时措施、根本措施和预防措施等，能够降低设备故障率，提高设备运行效率。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故障现象识别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学会了如何识别设备故障的现象和特征，包括异常声音、振动、温度等，为故障诊断提供依据。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故障诊断与排除方法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实践操作与经验积累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熟练掌握了各类机修专业实验设备的操作技巧，如万能试验机、硬度计、金相显微镜等。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实验设备操作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故障模拟与诊断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维修技能实践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在实验室中模拟各种机械故障，通过实践学习如何准确判断故障原因并进行维修。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在实验室环境中，对损坏的机械零件进行维修实践，包括研磨、焊接、热处理等工艺。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实验室实践操作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故障处理与记录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在企业实习期间，遇到并处理了多起机械故障，积累了宝贵的故障处理经验，并形成了详细的故障记录。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生产现场实践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深入企业生产现场，了解机械设备的运行状况，参与设备的日常维护和保养工作。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与同事交流合作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与企业内的专业机修人员紧密合作，学习他们的维修经验和技巧，同时分享自己的见解和心得。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企业实习经历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解决方案制定与实施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根据故障原因分析结果，制定相应的维修方案并付诸实践，不断积累维修经验和技能。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案例收集与整理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在学习过程中，注意收集各种典型的机械维修案例，并进行分类整理，以便后续分析和学习。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针对每个维修案例，深入分析故障原因，探究其背后的机械原理和维护要点。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维修案例分析与解决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https://d.book118.com/408074027025006033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2024-09-11T01:28:03.016</cp:lastPrinted>
  <dcterms:created xsi:type="dcterms:W3CDTF">2024-09-10T17:28:03Z</dcterms:created>
  <dcterms:modified xsi:type="dcterms:W3CDTF">2024-09-10T17:28:05Z</dcterms:modified>
</cp:coreProperties>
</file>