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7032B-E092-4F1B-A28B-B72809DE1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ACDB4-AAD0-49E4-878B-6FDD399DF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F098E-EF85-4BF2-84A2-FC95A7818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EBE84-7E15-4A50-A9C0-4D9CE50A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E1125-F9D1-40E4-B8F2-39B84EC6A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67B4B-46F0-464C-BFB6-B015590B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F53BF-6EBC-46DE-A5A0-EDEF30A9A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B6C89-264A-4016-8EAC-E741109EB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FD13E-C1BC-40F8-9949-4FF892978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F7ECB-C2B9-4655-B476-B0C73E58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52604-5B3B-4677-86CE-2D47C4FA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405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重大事故应急处理预案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预案概述与目标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预警机制与报告程序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应急响应措施及实施步骤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人员安全保障与撤离计划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事故后期处置与恢复工作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宣传教育与培训演练计划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重大事故往往具有突发性、紧迫性和不可预测性，制定应急处理预案有助于及时、有效地应对突发事件，减少损失。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重大事故可能对人民生命财产安全造成严重威胁，应急处理预案的制定和实施是保障公共安全的重要措施。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重大事故的发生可能引发社会恐慌和不稳定因素，通过应急处理预案的实施，可以维护社会秩序，促进社会稳定。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工业事故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预案适用范围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如地震、洪水、台风等自然灾害导致的重大事故。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如化工、矿山、建筑等行业发生的重大事故。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如传染病疫情、食品安全事故等公共卫生事件。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如铁路、公路、航空等交通事故导致的重大事故。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事故等级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根据事故的性质、严重程度和影响范围等因素，确定不同等级的启动条件。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评估现有应急资源的数量和分布情况，确保在启动预案时能够及时调配所需资源。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指挥协调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建立高效的指挥协调机制，确保在启动预案时能够迅速组织、协调和指挥相关部门和单位开展工作。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由单位主要负责人任总指挥，分管安全生产的负责人任副总指挥，相关部门负责人为成员。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负责全面领导和指挥应急处置工作，制定应急处置方案，协调各方资源，确保应急处置工作的顺利进行。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应急指挥部设置及职责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应急指挥部职责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现场指挥人员组成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由应急指挥部指派，具备丰富的应急处置经验和能力。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现场指挥人员职责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负责现场应急处置工作的具体指挥和协调，组织现场人员进行救援和处置，及时向应急指挥部报告现场情况。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现场指挥人员职责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消防救援部门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负责事故现场的安全监管和危险源控制，组织专家进行事故原因分析和评估。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负责受伤人员的现场救治和转运，提供必要的医疗支持和保障。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负责事故现场的治安维护和交通管制，协助相关部门进行应急处置。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负责火灾等事故的现场救援和处置，协助现场指挥人员进行应急处置。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负责事故信息的发布和舆论引导，加强与媒体的沟通和协调。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各相关部门职责划分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医疗救护部门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安全监管部门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公安部门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预警机制与报告程序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接收与确认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56" r="8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156" b="241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预警信号发布及接收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根据事故性质和紧急程度，设定不同级别的预警信号，如红色、橙色、黄色和蓝色等。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通过广播、电视、网络、短信等多种渠道发布预警信号，确保信息及时传达给相关人员。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各责任部门和人员应确保及时接收预警信号，并进行确认，做好应急准备工作。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包括事故发生时间、地点、原因、人员伤亡和财产损失情况，以及已采取的措施和需要协助的事项等。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事故发生后，现场人员应立即向本单位负责人报告，单位负责人按照规定程序向上级主管部门和当地政府报告。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根据事故等级和紧急程度，设定不同的报告时限，确保信息及时传递和处理。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事故报告程序及时限要求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建立畅通的信息传递渠道，包括电话、传真、电子邮件、短信等多种方式，确保信息及时准确传递。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根据事故性质和紧急程度，选择适当的信息传递方式，如加密传输、专人送达等，确保信息安全可靠。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建立信息反馈机制，及时了解事故处理进展情况，为领导决策提供支持。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信息传递渠道和方式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应急响应措施及实施步骤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https://d.book118.com/408074053015006032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2024-09-09T09:12:01.795</cp:lastPrinted>
  <dcterms:created xsi:type="dcterms:W3CDTF">2024-09-09T01:12:01Z</dcterms:created>
  <dcterms:modified xsi:type="dcterms:W3CDTF">2024-09-09T01:12:03Z</dcterms:modified>
</cp:coreProperties>
</file>