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68296-7394-4F60-8CBB-D49E8276B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761B1-DCED-41DF-A090-A9067594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98C38-EE58-4DBF-A599-2DD8AEDA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9C291-530F-48C3-95FC-DABA4CD60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39283-A8B3-4349-9207-8295356A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5ADE3-3ADD-48C5-8A8F-33F7F6B7D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384C2-3723-4B32-93A0-7B011DD08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23D25-3A18-4344-AC73-B0AAD7CD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D4942-7547-4A49-B7ED-4A45DD6D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B36EF-DC5D-4D21-9C81-10691810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9B131-BBCF-4278-8340-A783E325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75051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妊娠合并心衰是指在妊娠期间，孕妇因心脏功能不全而出现的水肿、呼吸困难等症状的疾病。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妊娠合并心衰可分为急性和慢性两种类型，急性心衰可在短时间内导致严重的心脏功能不全，而慢性心衰则是在较长时间内逐渐发展起来的。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妊娠合并心衰的常见病因包括高血压、心脏病、心律失常、感染、贫血等。此外，高龄孕妇、多胎妊娠、肥胖、糖尿病等也是诱发心衰的高危因素。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心衰的病理生理机制较为复杂，主要涉及心脏负担加重、血流动力学改变、神经内分泌失调等因素。随着妊娠进展，孕妇的心脏需氧量逐渐增加，而子宫压迫下腔静脉导致静脉回流受阻，进一步加重心脏负担，最终引发心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妊娠合并心衰的典型表现为水肿、呼吸困难、胸闷、咳嗽等症状。在严重情况下，可能出现紫绀、端坐呼吸、夜间阵发性呼吸困难等危重表现。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的诊断主要依据临床表现和相关辅助检查。辅助检查包括心电图、心脏超声、X线胸片等，有助于了解心脏结构和功能状况，评估心衰程度。同时，还需排除其他可能导致类似症状的疾病，如肺部疾病、贫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护理观察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进行心电图、心脏超声、心衰标志物等检查，以明确诊断。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观察孕妇生命体征，评估心肺功能，检查水肿、肝脾肿大等情况。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详细了解孕妇既往病史、家族史、用药史等。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密切监测孕妇的呼吸、心率、血压等指标，及时发现心衰征兆。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根据孕妇临床表现和实验室检查结果，评估心功能状况。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心功能评估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监测胎儿生长发育情况，评估是否存在胎儿窘迫等风险。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胎儿状况评估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了解孕妇的生活习惯、心理状态及应对能力。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生活质量和心理状态评估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评估孕妇家庭的支持能力和资源，以便提供合适的护理建议。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家庭支持系统评估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88" r="738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在孕妇入院时进行初步的护理评估，建立护理档案。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在孕妇住院期间，定期进行护理评估，及时调整护理计划。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在孕妇出院前，进行全面的护理评估，提供居家护理建议和随访安排。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妊娠合并心衰的护理措施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https://d.book118.com/408075051012006023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2024-08-29T11:03:49.367</cp:lastPrinted>
  <dcterms:created xsi:type="dcterms:W3CDTF">2024-08-29T03:03:49Z</dcterms:created>
  <dcterms:modified xsi:type="dcterms:W3CDTF">2024-08-29T03:03:51Z</dcterms:modified>
</cp:coreProperties>
</file>