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63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D60FB-36E1-48DD-ABE9-CDB7516C1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EE3D2-ABED-4E4E-B58F-7F0BA1CDE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4831B-8955-4354-805B-BEF28AF10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06BEC-6655-4535-A077-0417C5A7B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1895A5-A69B-4304-B2FA-53EB5E0C6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7406D6-016E-4001-A36D-ABE43B492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8DBFBB-B3B7-4817-BD41-A8A9C7B6C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43F49-F9FE-4ADA-8FE3-162867537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A7F15-F5A6-4248-AC23-55447B7E6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AB9DD-5D2D-4FD3-8C49-BB33F24FA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713BB-175A-4F46-A934-588AF5E96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625" r:id="rId2"/>
    <p:sldLayoutId id="2147488626" r:id="rId3"/>
    <p:sldLayoutId id="2147488627" r:id="rId4"/>
    <p:sldLayoutId id="2147488628" r:id="rId5"/>
    <p:sldLayoutId id="2147488629" r:id="rId6"/>
    <p:sldLayoutId id="2147488630" r:id="rId7"/>
    <p:sldLayoutId id="2147488631" r:id="rId8"/>
    <p:sldLayoutId id="2147488632" r:id="rId9"/>
    <p:sldLayoutId id="2147488633" r:id="rId10"/>
    <p:sldLayoutId id="214748863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75053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电商运营数据深度解析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电商运营概述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电商数据深度解析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电商运营策略制定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电商运营案例分析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电商运营的未来趋势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https://d.book118.com/408075053074006027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电商运营数据深度解析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2024-09-05T11:53:27.653</cp:lastPrinted>
  <dcterms:created xsi:type="dcterms:W3CDTF">2024-09-05T03:53:27Z</dcterms:created>
  <dcterms:modified xsi:type="dcterms:W3CDTF">2024-09-05T03:53:30Z</dcterms:modified>
</cp:coreProperties>
</file>