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A4F0D-9925-4441-AAB4-71D0D5114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8218A-6B97-41A0-AEAE-BB57B66F8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46327-3684-42DF-BD5A-B2A7FD913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9779E3-A703-4E8D-B33C-A4916E473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8ECF98-40FF-400E-80E5-44FD74E4C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85FF40-8BF6-43EE-81A6-5DEBD0E69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0F8F1C-0F63-4EF7-9EC6-B42DA9C28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7AEFE-459D-416F-B7BD-3E771AAFF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402A8E-806E-41DA-ABBC-E703DC505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DCC05-8D90-4179-9EBA-A95CFC0AA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D106D-309B-40F8-93EB-49E35A460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7507210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桥梁施工安全风险防控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桥梁施工安全风险类型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风险防控措施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1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-10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-1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桥梁施工具有技术难度高、施工环境复杂、工程量大等特点，存在多种安全风险因素，如高空坠落、坍塌、物体打击等。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桥梁建设是交通基础设施的重要组成部分，随着经济的发展和交通需求的增加，桥梁施工项目日益增多。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有效的风险防控措施可以降低事故发生的概率，保护施工人员的生命安全。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保障施工人员的人身安全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安全风险防控有助于规范施工过程，提高工程质量，减少工程安全隐患。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提高工程质量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通过风险防控，可以减少因事故造成的经济损失，降低工程成本。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降低经济损失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良好的安全风险防控措施有助于提升企业的形象和信誉，增强市场竞争力。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维护企业形象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风险防控的重要性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桥梁施工安全风险类型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3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高处作业时，人员或物料意外坠落的风险。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在桥梁施工中，高处作业是常见的，如果防护措施不到位或操作不当，可能导致人员或物料从高处坠落，造成伤害或死亡。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高处坠落风险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b="72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桥梁结构或施工临时结构失稳坍塌的风险。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桥梁施工中的坍塌风险主要来自于施工方法和结构的稳定性。如果施工方法不当或结构稳定性不足，可能导致坍塌事故。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坍塌风险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施工中飞溅、滑落等造成人员伤害的风险。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桥梁施工中，由于施工操作、物料搬运等原因，可能导致物体飞溅或滑落，对现场人员造成伤害。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r="4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物体打击风险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r="-4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施工现场人员接触带电设备或电缆造成电击的风险。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桥梁施工现场涉及到大量电气设备，如果设备维护不当或操作不规范，可能导致触电事故。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触电风险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其他风险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除上述风险外，其他可能导致安全事故的风险。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包括但不限于施工现场火灾、化学品泄漏、机械故障等风险，这些风险虽然发生的概率相对较低，但一旦发生后果严重，需要采取相应的防控措施。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风险防控措施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https://d.book118.com/408075072100006035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2024-09-14T12:00:39.975</cp:lastPrinted>
  <dcterms:created xsi:type="dcterms:W3CDTF">2024-09-14T04:00:39Z</dcterms:created>
  <dcterms:modified xsi:type="dcterms:W3CDTF">2024-09-14T04:00:42Z</dcterms:modified>
</cp:coreProperties>
</file>