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FEDB0-4F45-4E7C-847C-F5530D18F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526E2-A6B9-4CB7-BC32-053297470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4C374-5639-4BED-AD59-1152093AE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A4F95-9954-411E-8377-DE7968383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EB9C84-3E77-4BB2-9B24-0D62E55DE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27774A-1538-4524-9730-A18A103C5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252711-CD4A-4656-A75E-49D4F15FC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9AD94-B611-4038-8844-E3D718BB4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8311D-90D7-4147-B332-F4A3A9346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D544D-59C4-464F-AA37-7BF0E3327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150AD-490B-4165-BAC5-DD980DD23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7605011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垃圾分类游戏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游戏背景与目的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游戏规则与玩法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游戏界面与操作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游戏关卡与挑战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游戏教育与宣传功能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游戏开发与技术支持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游戏背景与目的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818" b="318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161" b="5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垃圾分类意识不足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当前，很多人对垃圾分类的重要性和方法了解不足，导致垃圾处理效率低下，资源浪费严重。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垃圾处理压力增大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随着人口增长和城市化进程加速，垃圾产生量不断增加，给环境带来巨大压力。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政策推动与社会参与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政府和社会各界正在积极推动垃圾分类工作，通过宣传教育、政策引导等方式提高公众的环保意识。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游戏将模拟真实的垃圾分类场景，让玩家在游戏中学习和掌握垃圾分类知识。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结合现实情境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22" r="1472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寓教于乐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658" r="246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973" r="219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通过游戏化的方式，让垃圾分类变得有趣且易于接受，提高玩家的参与度和学习效果。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游戏将设置多种互动环节，如垃圾分类挑战、知识问答等，以增强游戏的趣味性和互动性。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游戏设计理念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通过游戏的方式，让玩家了解到垃圾分类的重要性和意义，从而增强环保意识。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提升环保意识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玩家在游戏中需要不断进行垃圾分类操作，从而逐渐养成良好的垃圾分类习惯。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培养分类习惯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游戏将涵盖丰富的环保知识，帮助玩家了解环保领域的更多信息，拓展视野。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拓展环保知识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培养环保意识与习惯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游戏规则与玩法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扮演城市管理者，负责城市的垃圾分类和处理工作。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玩家角色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通过正确的垃圾分类和处理，提高城市的环保指数和美观度。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具备识别不同种类垃圾的能力，掌握各种垃圾处理的方法。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角色设定与任务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29" r="1912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506" r="1950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垃圾分类规则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包括废纸、塑料、玻璃、金属等，需清洗干净后投放至指定回收箱。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包括废电池、废灯管、废药品等，需妥善包装并投放至指定回收点。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包括剩菜剩饭、果皮果核、花卉绿植等，需去除包装袋等杂物后投放至湿垃圾桶。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包括其他无法归类的垃圾，如砖瓦陶瓷、渣土等，需投放至指定干垃圾桶。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玩家正确分类和处理垃圾可获得相应积分，积分可用于升级角色技能或购买游戏道具。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根据玩家的积分和表现，设立不同等级的奖励，如环保勋章、虚拟货币等。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惩罚措施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若玩家未按照垃圾分类规则进行投放，将扣除一定积分作为惩罚，并可能影响游戏进程和城市美观度。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得分机制与奖惩制度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游戏界面与操作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生动有趣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采用卡通或拟人化设计，增加游戏的趣味性和吸引力，让玩家在轻松愉快的氛围中学习垃圾分类知识。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界面设计注重互动性，通过动画、音效等方式引导玩家进行操作，提高游戏的参与度和沉浸感。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游戏界面设计简洁，色彩搭配合理，图标和文字清晰易懂，方便玩家快速上手。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6714" b="671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界面设计风格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拖拽分类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玩家通过拖拽或点击屏幕上的垃圾图标，将其放入正确的分类垃圾桶中。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游戏中设置时间限制，要求玩家在规定时间内完成垃圾分类任务，增加游戏的挑战性和紧张感。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得分机制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根据玩家分类的准确性和速度，给予相应的得分和奖励，激发玩家的竞争意识和成就感。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操作方法与技巧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https://d.book118.com/408076050117006032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2024-09-10T10:06:22.700</cp:lastPrinted>
  <dcterms:created xsi:type="dcterms:W3CDTF">2024-09-10T02:06:22Z</dcterms:created>
  <dcterms:modified xsi:type="dcterms:W3CDTF">2024-09-10T02:06:24Z</dcterms:modified>
</cp:coreProperties>
</file>