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352CF-40BE-4D87-B666-29D6720AF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7480D-F25A-4D59-98C6-78A23C17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0FE8C-B366-4D11-A9B3-289C5F111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CEBB0-1D34-48F2-BFCD-860FCB4D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EA103-CA0C-4D91-82B4-E45B8366C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31C33-BD83-4F2D-BF05-7718F000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33A5B-E8BE-4988-AFC4-EAD51263A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FBB08-A1C0-49C9-8B3A-E60562A6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53D49-8819-4C61-8C2E-6B00C2B4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96778-E9DB-4959-9E3D-809588930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3ABF5-B205-4D2B-8A83-7A223F71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7104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电子电气行业2024年人事发展规划和制度调整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人事发展战略规划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组织架构调整与优化方案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招聘策略改进与拓宽渠道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员工培训与职业发展规划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薪酬福利体系改革与完善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电子电气行业是全球最大的制造业之一，涵盖了从电子元器件、电气设备到系统集成的全产业链。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技术更新换代快，市场竞争激烈，对人才的专业技能和创新能力要求高。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随着5G、物联网、人工智能等技术的快速发展，电子电气行业正朝着智能化、数字化、绿色化的方向发展。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电子电气行业概况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欧美发达国家在电子电气领域具有较强的技术实力和品牌影响力，主导着高端市场和国际标准制定。同时，东南亚、南亚等地区的新兴市场也在快速发展，为行业提供了新的增长点。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中国电子电气行业规模庞大，已经成为全球最大的电子元器件生产国和消费国。国内市场竞争激烈，但随着技术升级和消费升级，中高端市场仍有较大发展空间。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5G、物联网、人工智能等技术的融合应用正在推动电子电气行业的技术创新。例如，智能家居、智能交通、工业互联网等领域的发展为行业带来了新的应用场景和商业模式。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电子电气行业的发展方向包括以下几个方面：一是智能化，即利用人工智能、大数据等技术提高产品的智能化水平；二是数字化，即推动数字化转型，实现生产过程的数字化管理和优化；三是绿色化，即推动绿色制造和可持续发展，降低能耗和排放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发展方向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技术创新与发展方向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电气行业的快速发展，对人才的需求也日益旺盛。行业需要具备专业技能和创新能力的研发人才、高级技能人才和复合型人才。同时，随着智能化、数字化的发展，对数据分析、人工智能等领域的人才需求也在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电子电气行业竞争激烈，国内外企业都在加大人才引进和培养的力度。为了吸引和留住人才，企业需要提供具有竞争力的薪酬福利和职业发展机会，同时加强企业文化建设和员工关怀。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人事发展战略规划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打造专业化、高素质的人才队伍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通过引进优秀人才、加强内部培养和激励措施，打造一支专业化、高素质的人才队伍，满足公司业务发展的需求。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促进员工个人发展与公司目标实现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通过提供多元化的职业发展路径和培训机会，促进员工个人发展与公司目标实现相结合。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建立高效、稳定的人事管理体系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通过优化人事管理流程，提高人事管理效率，确保公司人事政策的稳定性和连续性。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根据公司战略和业务需求，确定关键岗位和所需人才类型。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确定关键岗位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制定人才储备计划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建立人才库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通过校园招聘、社会招聘、内部推荐等渠道，制定关键岗位人才储备计划，确保关键岗位有充足的人才储备。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建立关键岗位人才库，对候选人进行评估和分类，为公司的长远发展提供人才保障。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关键岗位人才储备计划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387" b="27387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通过对公司业务和员工发展需求的分析，确定培训内容和目标。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根据培训需求分析结果，制定详细的培训计划，包括培训课程、讲师、时间安排等。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培训实施与跟踪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按照培训计划实施培训，并对培训效果进行跟踪和评估，不断改进和完善培训体系。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培训体系建设与完善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设计合理的薪酬结构，根据员工绩效和市场薪酬水平进行调整，激发员工的工作积极性和创造力。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晋升机会激励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建立清晰的职业发展路径和晋升标准，为员工提供晋升机会和平台，鼓励员工不断提升自己的能力和业绩。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员工福利激励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提供完善的员工福利计划，包括健康保险、带薪年假、员工旅游等，提高员工的归属感和忠诚度。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企业文化激励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打造积极向上的企业文化，鼓励员工参与企业文化建设和活动，提高员工的认同感和凝聚力。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激励机制设计及优化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组织架构调整与优化方案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当前电子电气行业组织架构中存在较多的管理层级和部门，导致信息传递不畅、决策效率低下。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组织结构冗余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职能交叉与重叠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372" b="63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不同部门之间存在职能交叉和重叠的现象，造成资源浪费和工作效率低下。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缺乏对人才梯队的有效规划和培养，难以满足企业长期发展需求。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现有组织架构诊断分析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精简管理层级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减少不必要的管理层级，实现组织扁平化，提高决策效率和响应速度。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明确部门职责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清晰界定各部门的职责范围和工作目标，避免职能交叉和重叠。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强化协同合作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建立跨部门协同合作机制，促进信息共享和资源优化配置。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部门职能划分与权责明确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以项目为单位组建临时性团队，实现跨部门、跨层级的快速响应和高效协作。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推行项目管理制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建立定期的内部沟通机制，促进信息流通和团队协作。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运用先进的信息化手段和管理工具，提高管理效率和决策科学性。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引入先进管理工具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扁平化管理实施路径探讨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https://d.book118.com/408077104031006035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2024-09-13T22:25:55.067</cp:lastPrinted>
  <dcterms:created xsi:type="dcterms:W3CDTF">2024-09-13T14:25:55Z</dcterms:created>
  <dcterms:modified xsi:type="dcterms:W3CDTF">2024-09-13T14:25:57Z</dcterms:modified>
</cp:coreProperties>
</file>