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9BF60-82C1-40A1-BFFF-0FF5DF9BC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366CC-E857-40EC-9376-31D17235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E5CF0-3E1F-4CDB-8F8B-80756C14A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9EEBB-1D74-4213-B369-76C348BAE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72A70-2512-428F-9A07-C2E4B43A3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44EBF-F569-4F72-9701-AD42A1727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3A1F5-F938-439D-8F52-5F3899A12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7565E-CE2D-49E0-962B-F9B162724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E9D2C-62C9-45EE-838E-5A5F95A3A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46E80-538A-467A-AA7C-502A5C4E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F7BEF-6AFE-4E33-95FF-038409650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711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智能护理助力康复医疗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康复医疗需求分析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智能护理在康复医疗中的应用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智能护理系统设计与实现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052" b="140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63" r="25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4" b="11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老龄化社会挑战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随着全球老龄化趋势加剧，康复医疗需求日益增长，对护理资源提出更高要求。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传统护理模式局限性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传统护理模式受限于人力、时间等因素，难以满足个性化、精细化护理需求。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智能护理技术优势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智能护理技术通过集成传感器、算法、云计算等技术，可实现实时监测、数据分析、风险预警等功能，提高护理效率和质量。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我国智能护理研究近年来发展迅速，政府、企业和科研机构纷纷投入研发，取得一系列重要成果，如智能床垫、健康监测手环等。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发达国家在智能护理领域起步较早，已形成较为完善的研发和应用体系，涉及机器人辅助护理、远程监测、健康数据分析等方面。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随着人工智能、物联网等技术的不断进步，智能护理将向更加个性化、精细化、集成化方向发展。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本项目旨在研发一套基于人工智能和物联网技术的智能护理系统，实现对患者生理参数的实时监测、数据分析、风险预警等功能，提高康复医疗效果。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研究，可推动智能护理技术在康复医疗领域的应用，提高护理效率和质量，减轻医护人员工作负担，为患者提供更加优质、个性化的护理服务。同时，本项目的研究成果还可为相关领域的研究提供借鉴和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实时监测患者的体温、心率、血压等生理指标，为医护人员提供准确的数据支持。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运动传感器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环境传感器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通过监测患者的运动状态，评估其运动功能恢复情况，为康复计划提供科学依据。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监测患者所处环境的温度、湿度、空气质量等参数，确保患者在舒适的环境中接受康复治疗。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利用人工智能算法对患者生理、心理等多维度数据进行挖掘和分析，发现潜在的健康问题，为个性化康复方案提供依据。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基于患者历史数据，构建预测模型，预测患者未来病情发展趋势，为医护人员提供决策支持。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583" r="23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根据患者的具体情况和康复需求，利用人工智能算法为患者推荐合适的康复方案和治疗手段。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利用云计算技术实现患者数据的集中存储和管理，确保数据的安全性和可访问性。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496" r="849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运用大数据技术对海量患者数据进行处理和分析，提取有价值的信息，为康复医疗提供科学依据。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通过云计算技术实现不同医疗机构之间的数据共享和协作，提高康复医疗的整体效率和质量。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云网协作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69" r="26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设备互联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通过物联网技术实现医疗设备、传感器等设备的互联互通，实现数据的实时传输和共享。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利用物联网技术实现对患者的远程监控，为医护人员提供实时数据支持，提高康复医疗的便捷性和效率。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将物联网技术应用于家居环境，为患者提供更加舒适、便捷的康复环境。例如，通过智能家居系统调节室内温度、湿度等参数，提高患者的居住体验。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康复医疗需求分析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每位患者的康复需求都是独特的，因此需要个性化的治疗方案来满足不同患者的具体需求。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患者需要实时的、持续的病情监测，以便及时调整治疗方案，确保康复效果。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持续的病情监测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患者在康复过程中可能会遇到心理困扰，需要专业的心理支持和辅导。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实时数据获取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医护人员需要及时获取患者的监测数据，以便准确评估患者的病情和调整治疗方案。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专业的培训和支持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医护人员需要接受专业的培训和支持，以便更好地掌握先进的康复医疗技术和方法。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高效的工作流程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医护人员需要高效、便捷的工作流程，以便更好地管理患者和提供优质的医疗服务。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医疗机构需要不断创新发展，引进先进的康复医疗技术和设备，提高竞争力。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医疗机构需要不断提升服务质量，提高患者满意度和忠诚度。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医疗机构需要优化资源配置，提高资源利用效率，降低运营成本。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政府政策扶持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政府应出台相关政策，扶持康复医疗事业的发展，包括财政补贴、税收优惠等。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完善法规体系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政府应完善康复医疗相关的法规体系，保障患者权益和医护人员权益，促进康复医疗事业的健康发展。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推动产学研合作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政府应积极推动产学研合作，促进康复医疗技术的研发和应用，提高康复医疗水平。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政策与法规支持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智能护理在康复医疗中的应用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通过智能设备收集患者的生理、心理和社会活动数据，利用大数据和人工智能技术进行分析，为评估和诊断提供客观依据。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基于患者历史数据和实时监测数据，构建风险预测模型，实现对患者病情恶化的提前预警。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根据患者个体差异，制定针对性的评估方案，提高评估的准确性和有效性。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https://d.book118.com/408077116007006036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2024-09-15T03:57:03.862</cp:lastPrinted>
  <dcterms:created xsi:type="dcterms:W3CDTF">2024-09-14T19:57:03Z</dcterms:created>
  <dcterms:modified xsi:type="dcterms:W3CDTF">2024-09-14T19:57:06Z</dcterms:modified>
</cp:coreProperties>
</file>