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872C7-D01E-4051-803F-1BA6C2A4D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32DEB-3305-45BB-BD90-F01FC445D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1A392-2F89-44C2-B8C8-FBCE3A631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4F168-0E8E-477B-BC2B-875B214A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2F9F98-E071-4BDD-9C9F-8743F76D4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62656-9852-4439-9756-773060D3C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6E7A0-F174-4A4F-9021-18FC9B2DF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9D7E5-49A9-4819-B262-8A9FAB93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C288C-5082-41C8-8879-C3FA28944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C89BF-E56C-489B-B2C6-BA0052AA2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ADC0E-3F03-4B8E-9AF5-177BE86B2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0067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小学生养成良好行为习惯主题班会课件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什么是良好的行为习惯？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为什么要养成良好行为习惯？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如何养成良好行为习惯？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良好行为习惯的案例分享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什么是良好的行为习惯？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小学生应该养成按时完成作业的好习惯，这有助于他们掌握所学知识，培养良好的学习习惯。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按时完成作业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认真听课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乐于阅读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在课堂上，小学生应该集中注意力，认真听讲，积极参与课堂活动，这有助于提高学习效果。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小学生应该培养阅读兴趣，多读书，这有助于扩大知识面，提高语言表达能力。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良好的学习习惯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小学生应该养成规律作息的习惯，保证充足的睡眠和适当的运动，这有助于身体健康和成长。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小学生应该养成合理饮食的习惯，多吃蔬菜水果，少吃零食和高热量食品，这有助于保持营养均衡。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小学生应该养成勤洗手的习惯，特别是在接触公共场所后，这有助于预防疾病传播。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小学生应该学会善于沟通，与他人保持良好的沟通和合作，这有助于解决问题和完成任务。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小学生应该学会尊重他人，包括尊重他人的观点、感受和权利，这有助于建立良好的人际关系。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乐于助人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小学生应该培养乐于助人的品质，积极帮助需要帮助的人，这有助于建立良好的社会形象。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167" r="141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875" r="5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良好的社交习惯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为什么要养成良好行为习惯？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对个人成长的影响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塑造健康人格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良好的行为习惯有助于小学生形成健康、积极的人格特质，提高自尊和自信。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促进社交能力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通过养成礼貌、尊重他人等良好行为习惯，有助于提高小学生的社交能力和合作精神。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培养自律能力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良好的行为习惯有助于小学生学会自我管理和自我约束，提高自律能力。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良好的行为习惯包括按时完成作业、认真听讲等，有助于提高小学生的学习效率。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通过养成良好行为习惯，小学生会更加热爱学习，增强对知识的渴望和学习的动力。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增强学习动力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良好的行为习惯有助于提高小学生的学习成绩，因为这些习惯有助于更好地吸收和理解知识。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提升学习成绩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对学习的影响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良好的行为习惯为小学生的未来发展奠定了基础，使他们在未来的人生道路上更容易获得成功。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增加成功机会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通过养成良好行为习惯，小学生会提高自己的生活质量，更好地适应社会生活。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良好的行为习惯使小学生成为其他人的榜样和表率，对身边的人产生积极的影响。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树立榜样形象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对未来的影响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https://d.book118.com/408100067105006023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2024-08-30T09:15:58.505</cp:lastPrinted>
  <dcterms:created xsi:type="dcterms:W3CDTF">2024-08-30T01:15:58Z</dcterms:created>
  <dcterms:modified xsi:type="dcterms:W3CDTF">2024-08-30T01:16:00Z</dcterms:modified>
</cp:coreProperties>
</file>