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D872270-FAF3-40FD-9793-C60FD5B70F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8B753-9C49-457E-B544-8582447F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42884-8B34-4544-9DAA-A564F820F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51199-8978-496D-A5B9-593082318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B0B6B-7ED4-4F4F-B342-210118EC8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EBABCC-27D5-42FC-810D-F31E073C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A098A-20AA-45C8-BF6D-4887D6C1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85698-5DA2-4DC3-ABA9-47E2C9A7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F7B4A-F9AE-4E61-8860-E74BA2DD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58AC-3BA1-4739-A541-6160E878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03663-BD1E-42F9-906E-EA203CDF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0A16-0AC7-4EBF-9C54-75B6C0FC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B8F171-4C6E-486C-AC53-8D12B67874B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447D4D-8386-46F7-9F1C-8036EF63BDD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1021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警惕危险，预防溺水事故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警惕溺水危险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学会游泳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安全设施及救援知识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家庭教育及宣传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后续练习及学习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警惕溺水危险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了解溺水危险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溺水是一种常见的意外伤害，通常发生在水域，特别是没有监护人或救援人员在场时。溺水造成的伤害可能包括生命危险、溺水休克、水肺等。了解溺水事故的发生原因和严重后果对预防溺水事故至关重要。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溺水的危害性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溺水是造成意外死亡的主要原因之一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导致生命危险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溺水休克是因为水进入呼吸道，使人无法正常呼吸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引发溺水休克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水肺是因为吸入水引起肺部感染的疾病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可能导致水肺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溺水事故会给家庭和社会带来不可挽回的损失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危害社会稳定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河流湖泊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水流湍急、水质不清容易发生意外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尽量选择指定游泳区域游泳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海滩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海浪大、水深不可测，潮汐等变化会增加风险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避免在无救生设施的海域游泳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浴缸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婴幼儿在浴缸玩水时也可能发生溺水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家长应时刻注意婴幼儿的安全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溺水事故的高发地点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游泳池水深浅不一，缺乏监护容易发生溺水事故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孩童游泳时应有成年人陪同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了解溺水的预防知识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了解基本的游泳技能和水性，避免单独在水域游泳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初步的溺水预防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掌握正确的自救方法，如翻滚浮木、呼救等紧急处理措施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正确的自救和救援方法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5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在水域活动前，应穿戴救生衣、浮圈等救生设备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穿戴救生设备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尽量在有救援人员在场的情况下进行水上活动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避免单独入水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不要游泳在未经检测的污染水域中，以免造成身体危害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注意水质安全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学习正确的游泳技能和水上自救方法，提高自救能力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定期接受游泳安全培训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4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学会游泳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游泳的重要性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学会游泳是预防溺水事故的重要手段，能够提高自救能力和安全意识。选择合适的游泳课程可以帮助人们掌握正确的游泳技巧和安全常识。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游泳的基本技巧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正确的动作能够提高游泳效率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掌握游泳姿势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保证呼吸顺畅，避免水肺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通过练习和技术指导来提高水平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保护头发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减少水阻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选用专业材质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舒适贴身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浮板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提高浮力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游泳装备的选择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防水性能好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舒适度高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游泳的安全常识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在游泳时，一定要注意周围环境看是否安全，不要贪图刺激或超出自身能力范围。遇到突发情况要保持冷静，采取正确的自救措施，并及时寻求帮助。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7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不测情况应对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不要强行游泳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水深不足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谨慎选择游泳场所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水质不佳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及时休息补充体力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疲劳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9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安全设施及救援知识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4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了解安全设施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在泳池和海滩等场所，安全设施包括救生圈、安全警示标识和急救箱。正确使用安全设施可以提高水域安全，避免溺水事故的发生。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https://d.book118.com/408101021047006045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警惕危险，预防溺水事故</vt:lpstr>
      <vt:lpstr>目录</vt:lpstr>
      <vt:lpstr>第1章 警惕溺水危险</vt:lpstr>
      <vt:lpstr> </vt:lpstr>
      <vt:lpstr>溺水的危害性</vt:lpstr>
      <vt:lpstr>溺水事故的高发地点</vt:lpstr>
      <vt:lpstr>了解溺水的预防知识</vt:lpstr>
      <vt:lpstr>溺水的预防措施</vt:lpstr>
      <vt:lpstr>第2章 学会游泳</vt:lpstr>
      <vt:lpstr> </vt:lpstr>
      <vt:lpstr>游泳的基本技巧</vt:lpstr>
      <vt:lpstr>游泳装备的选择</vt:lpstr>
      <vt:lpstr>游泳的安全常识</vt:lpstr>
      <vt:lpstr>不测情况应对</vt:lpstr>
      <vt:lpstr>第3章 安全设施及救援知识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2024-09-25T18:51:05.370</cp:lastPrinted>
  <dcterms:created xsi:type="dcterms:W3CDTF">2024-09-25T10:51:05Z</dcterms:created>
  <dcterms:modified xsi:type="dcterms:W3CDTF">2024-09-25T10:51:07Z</dcterms:modified>
</cp:coreProperties>
</file>