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8DCA6-B13F-4560-8CB3-B1AA26A9A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FAB2A-51F6-4FD3-B781-61E2B7D78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10D14-5E0C-4659-86F2-5AD4BEACB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79BD0-7BC9-4D03-86FB-AFDEBB183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F2C20-BA2D-456B-88FD-206B3933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17ECE0-90A7-4B98-999B-EAD94362B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B774E-A1B8-4EBC-BA6E-C0BC5E72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BBD44-23FB-4E0D-AE20-7E0497728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670E8-097F-41A2-8E89-9B1FD26F4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041DF-DA53-4EDD-8030-84190E818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040FC-2D6D-4621-90C7-8C74FC061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01104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智慧园区建设的协调与合作机制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协调与合作机制重要性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政府部门在智慧园区中角色定位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企业间协同发展模式探讨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社会组织参与智慧园区建设途径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智慧园区是指运用物联网、大数据、云计算、空间物理等新一代信息技术，促进园区信息化、工业化和城镇化深度融合，提高园区产业集聚能力、企业经济竞争力和可持续发展水平的先进园区。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建设将呈现以下趋势：一是数字化、网络化、智能化、绿色化融合发展；二是产业链上下游企业协同创新和资源共享；三是政府、企业和社会多方参与，形成共建共治共享的治理格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200" b="82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智慧园区建设意义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智慧园区建设通过引入先进技术和智能化管理，推动传统产业转型升级和新兴产业发展壮大，提高园区产业集聚能力和核心竞争力。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提升城市品质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智慧园区作为城市发展的重要组成部分，其建设有助于提升城市形象、改善人居环境、增强城市吸引力。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智慧园区建设注重环保、节能、资源循环利用等方面，推动园区实现经济、社会和环境的协调发展。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北京中关村科技园、上海张江高科技园区、深圳南山区科技园等都是国内智慧园区建设的典型案例，它们在技术创新、产业集聚、人才汇聚等方面取得了显著成效。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美国硅谷、新加坡裕廊工业园区、德国汉堡港等都是国外智慧园区建设的成功案例，它们在智能化管理、产业链协同、绿色发展等方面具有借鉴意义。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协调与合作机制重要性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通过协调机制，实现智慧园区内各部门的统一规划和管理，避免重复建设和资源浪费。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统一规划与管理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合作机制有助于信息在各部门间的共享和流通，提高决策效率和响应速度。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信息共享与流通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协调各部门资源，实现资源的优化配置和高效利用，提升整体运营效率。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提升整体运营效率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强化协同意识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推动各部门形成协同工作的意识，共同为智慧园区的建设和发展贡献力量。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建立联动机制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构建跨部门联动机制，确保在应对突发事件或重大问题时能够快速响应和有效处置。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通过协调与合作机制，打破部门间的信息壁垒，促进跨部门沟通和协作。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加强跨部门沟通协作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通过协调机制，实现智慧园区内公共设施的共享，提高设施利用率。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推动各部门数据资源的共享，为智慧园区的决策和运营提供有力支持。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根据各部门需求和资源状况，通过合作机制优化资源配置，实现资源的高效利用。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实现资源共享与优化配置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政府部门在智慧园区中角色定位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出台税收、土地、人才等方面的优惠政策，吸引企业和人才集聚智慧园区。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制定智慧园区发展规划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明确智慧园区的发展目标、重点任务和实施路径，提供政策引导。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财政资金支持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设立智慧园区发展专项资金，支持园区内基础设施建设、技术创新和产业升级。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政策引导与支持措施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完善法规体系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建立健全智慧园区相关法规体系，明确政府、企业和社会各方的权责关系。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强化监管职责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加强对智慧园区建设过程的监管，确保项目按照规划要求推进，保障公共利益。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建立评估机制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定期对智慧园区建设成果进行评估，及时发现问题并采取改进措施。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监管职责及法规体系建设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https://d.book118.com/408101104113006030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2024-09-07T07:09:46.669</cp:lastPrinted>
  <dcterms:created xsi:type="dcterms:W3CDTF">2024-09-06T23:09:46Z</dcterms:created>
  <dcterms:modified xsi:type="dcterms:W3CDTF">2024-09-06T23:09:48Z</dcterms:modified>
</cp:coreProperties>
</file>