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8B95BEB-58A6-4E16-84A9-ECFAA9BB6C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95AE8D-D85D-4669-9F27-627E10CBB7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F6793EC-DB5B-41D5-B2FB-D6DF3E8129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73F0A27-9F39-47FE-A9A3-3C29B089F4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3D129EA-3989-4358-B007-BC0BC9BB7E8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CAC0A3D-5851-421E-A8ED-67AF7B2BBF3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BDFFB0F-1545-4225-B2DC-ED5B71648A8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216EF0-41C1-4C4A-84A0-6DC93E6ED4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68BFD4-AAEA-4B29-96F8-30D0994351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44AE2D-0AF0-4A22-A291-2B76DBA8D5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C50821-8720-4FC3-B4B6-CBA6671898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810112203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99" y="2075523"/>
            <a:ext cx="6209139"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000000">
                    <a:alpha val="100000"/>
                  </a:srgbClr>
                </a:solidFill>
                <a:latin typeface="Microsoft Yahei"/>
                <a:ea typeface="Microsoft Yahei"/>
                <a:cs typeface="Microsoft Yahei"/>
              </a:rPr>
              <a:t>气体的节流过程和绝热膨胀过程</a:t>
            </a:r>
          </a:p>
        </p:txBody>
      </p:sp>
      <p:sp>
        <p:nvSpPr>
          <p:cNvPr id="4" name="AutoShape 4"/>
          <p:cNvSpPr/>
          <p:nvPr/>
        </p:nvSpPr>
        <p:spPr>
          <a:xfrm>
            <a:off x="5560413"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891216"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218929" y="948015"/>
            <a:ext cx="4792980" cy="523796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气体节流过程</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气体绝热膨胀过程</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气体节流与绝热膨胀比较</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实验研究与分析方法</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工程应用案例分享</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总结与展望</a:t>
            </a:r>
          </a:p>
        </p:txBody>
      </p:sp>
      <p:sp>
        <p:nvSpPr>
          <p:cNvPr id="4" name="TextBox 4"/>
          <p:cNvSpPr txBox="1"/>
          <p:nvPr/>
        </p:nvSpPr>
        <p:spPr>
          <a:xfrm>
            <a:off x="7285959" y="2707005"/>
            <a:ext cx="2792730" cy="1443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rgbClr val="000000">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01</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气体节流过程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节流是通过缩小管道截面积使气体在管道中流动时产生压力降的过程。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节流定义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根据伯努利定理，当气体在管道中稳定流动时，其总能量（包括压力能、位能和动能）保持不变。在节流过程中，由于管道截面积减小，气体流速增加，导致动能增加，而压力能相应减小，表现为气体压力降低。</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节流原理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节流定义及原理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5178" b="1517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4914" b="1491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节流过程中气体状态变化</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压力变化</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节流后，气体压力降低，且降低的幅度与节流阀的开度、气体性质和管道截面积变化有关。</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温度变化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节流过程中，由于气体压力降低，其温度也会相应降低。这种温度变化称为焦耳-汤姆逊效应。</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密度变化</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随着压力和温度的降低，气体密度会相应增加。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节流效应</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节流过程中产生的压力降和温度变化称为节流效应。这种效应在制冷、液化、气体分析和流量测量等领域有广泛应用。</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利用节流效应降低气体温度，实现制冷效果。例如，家用冰箱和空调中的毛细管和膨胀阀就是利用了节流制冷原理。</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通过多级节流降低气体压力和温度，使其达到液化条件。例如，工业上常用多级节流方法将天然气液化为液化天然气（LNG）。</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利用节流过程中气体性质的变化进行气体成分分析。例如，通过测量节流后气体的压力和温度变化来判断气体组成。</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利用节流阀与差压计组合测量管道中气体的流量。当气体流过节流阀时，产生的压力降与流量成正比，通过测量这个压力降可以推算出气体流量。</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制冷</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气体分析</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流量测量</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液化</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节流效应与应用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02</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气体绝热膨胀过程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绝热膨胀定义及原理</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绝热膨胀定义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绝热膨胀是指气体在与外界没有热量交换的情况下进行的膨胀过程。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原理</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在绝热膨胀过程中，气体对外做功消耗内能，因此气体的温度会降低。</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由于气体对外做功消耗内能，气体的温度会降低。</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温度变化</a:t>
            </a:r>
          </a:p>
        </p:txBody>
      </p:sp>
      <p:pic>
        <p:nvPicPr>
          <p:cNvPr id="5" name="Picture 5"/>
          <p:cNvPicPr>
            <a:picLocks noChangeAspect="1"/>
          </p:cNvPicPr>
          <p:nvPr/>
        </p:nvPicPr>
        <p:blipFill>
          <a:blip r:embed="rId2"/>
          <a:srcRect l="16602" r="1660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在绝热膨胀过程中，气体的压力会降低。</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压力变化</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气体的体积会增加，因为气体在膨胀过程中会占据更大的空间。</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体积变化</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绝热膨胀过程中气体状态变化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绝热膨胀效应</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绝热膨胀过程中会产生制冷效应，使得气体的温度降低。</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应用</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绝热膨胀过程在制冷技术中有着广泛的应用，如家用冰箱、空调等制冷设备中，利用绝热膨胀过程来降低气体的温度，从而实现制冷效果。此外，在工业领域中也常常利用绝热膨胀过程来控制气体的温度和压力。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绝热膨胀效应与应用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03</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气体节流与绝热膨胀比较</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气体通过节流阀或孔口时，由于局部阻力使气体压力降低，温度下降的过程。节流过程是一个不可逆过程，伴随着能量的损失。</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气体绝热膨胀过程</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气体在绝热条件下自由膨胀，对外做功，内能减少，温度降低的过程。绝热膨胀过程是可逆的，没有能量损失。</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气体节流过程</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过程特点比较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气体节流过程</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由于节流过程中存在能量损失，因此能量转换效率较低。</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气体绝热膨胀过程</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绝热膨胀过程中没有能量损失，因此能量转换效率较高。</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能量转换效率比较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https://d.book118.com/408101122035006035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B35F4B"/>
      </a:accent1>
      <a:accent2>
        <a:srgbClr val="CCA37B"/>
      </a:accent2>
      <a:accent3>
        <a:srgbClr val="997262"/>
      </a:accent3>
      <a:accent4>
        <a:srgbClr val="B3A36B"/>
      </a:accent4>
      <a:accent5>
        <a:srgbClr val="564741"/>
      </a:accent5>
      <a:accent6>
        <a:srgbClr val="9899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2024-09-13T23:57:23.822</cp:lastPrinted>
  <dcterms:created xsi:type="dcterms:W3CDTF">2024-09-13T15:57:23Z</dcterms:created>
  <dcterms:modified xsi:type="dcterms:W3CDTF">2024-09-13T15:57:25Z</dcterms:modified>
</cp:coreProperties>
</file>