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0E777E-B18A-49B8-AEEC-BD70F794F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CB49DC-E634-44A9-BD40-EFB4D5F86C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05849-2003-4077-BABD-ED6B1F542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B59404-11E3-421D-AF9D-81FAC3C1B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A8E409-0616-4949-8614-930B638CD3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60C488-8E56-4DDB-876E-035E9E0945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F5CB88-64C7-48DE-BC55-55F7A0EA8A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E4EDCF-2C82-4F40-B74B-13858E3AE7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13C01-9434-4F78-B83B-1731A9AA3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13A69-C61D-4C73-A914-EA06285F8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C2FEF-0F30-4A4C-AF7C-5469FD2AD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0207407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《大学物理学绪论》ppt课件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物理学简介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物理学通过建立数学模型和实验观测来揭示自然界的规律，为人类认识世界提供了重要的理论支持。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物理学是一门研究物质的基本性质、结构、相互作用以及运动规律的自然科学。</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它涉及到力、热、声、光、电、磁等多个领域，是自然科学和工程技术的基石。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物理学是什么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845" r="1584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物理学起源于古代，人们通过观察自然现象，逐步积累了丰富的感性认识。</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到了文艺复兴时期，伽利略和牛顿等科学家通过实验观测和数学推理，奠定了经典物理学的基础。</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近现代以来，随着科技的发展和理论的不断创新，物理学逐渐形成了许多分支学科，如相对论、量子力学、粒子物理学等。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物理学与其他学科的关系</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物理学与数学密切相关，数学是物理学研究的重要工具，物理学的进展也推动了数学的发展。</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物理学与化学、生物学等学科相互渗透，共同构成了自然科学的体系。</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物理学在工程技术领域也有广泛应用，如电子学、材料科学、能源科学等都离不开物理学理论的支持。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物理学基本概念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质点和刚体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具有质量的几何点，不考虑其大小和形状。常用于研究物体的大小和形状对所研究的问题无影响或影响很小的情况。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刚体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在力的作用下，其内部任意两点间的距离始终保持不变的物体。刚体是理想化的模型，用于研究物体的转动和刚体的平衡。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表示事件发生先后顺序的量，具有一维性，是标量。时间的流逝是均匀的，与物质运动状态无关。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表示物体位置的量，具有三维性。空间是客观存在的，与物质运动状态无关。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时间和空间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空间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时间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物体之间的相互作用，是改变物体运动状态的原因。力的三要素包括大小、方向和作用点。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物体位置的变化，包括平动和转动。描述运动的物理量有位移、速度和加速度等。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312" r="19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力和运动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物体做功的本领，表示物体能够做功的量度。能量具有多种形式，如机械能、内能、电能等。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能量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表示物体运动状态的物理量，等于质量与速度的乘积。动量守恒定律是自然界的基本规律之一，适用于一切宏观和微观系统。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动量</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能量与动量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物理学研究方法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https://d.book118.com/408102074075006033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2024-09-11T14:38:15.554</cp:lastPrinted>
  <dcterms:created xsi:type="dcterms:W3CDTF">2024-09-11T06:38:15Z</dcterms:created>
  <dcterms:modified xsi:type="dcterms:W3CDTF">2024-09-11T06:38:17Z</dcterms:modified>
</cp:coreProperties>
</file>