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85FC8-6CA4-4300-B0D1-EF0AD6F61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8DD4F-7C33-4FAA-879D-41AEB80C0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AD156-4222-4B3B-8E15-2662BD8FB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CA70A-6043-4519-91E4-69D888709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BA8C6E-A937-45B6-8A00-644A64F08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9F4872-A7AA-4FF7-8786-AB5BE57E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A25370-D436-4A22-AC23-69823FC46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0F779-9509-4C6E-AC03-78750CDEF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01732-B6AC-4B89-AE58-92E09DBB6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1CCA1-C236-4C49-846A-97C23EE8F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20610-F248-45B0-8635-794D5D65C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03044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品质管理与质量控制体系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原料与过程品质控制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产品检验与测试方法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持续改进与客户反馈处理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质量管理体系认证与监管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品质管理是一种系统性的方法，旨在确保产品或服务的质量符合预期标准，并持续改进以满足客户需求。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品质管理是企业核心竞争力的重要组成部分，通过提高产品或服务质量，降低成本，增强客户满意度和忠诚度，从而提升企业市场地位和盈利能力。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确保产品或服务的一致性和可靠性，降低缺陷率和故障率，提高生产效率和客户满意度。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包括以客户为中心、全员参与、持续改进、基于事实的决策、互利的供方关系等。这些原则为企业实施品质管理提供了指导和方向。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品质管理原则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20世纪初，以事后检验为主，通过严格检验来控制和保证产品质量。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41" r="45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统计质量控制阶段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08" r="12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20世纪30年代至60年代，运用数理统计方法进行质量控制，强调预防缺陷和减少变差。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20世纪60年代至今，强调全员参与、全过程控制和持续改进，追求卓越品质和顾客满意。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质量控制体系是企业为保证产品质量而建立的一套完整、系统的管理和技术方法，旨在通过预防、控制和改进等措施，确保产品质量符合预期要求。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质量控制体系在企业中发挥着至关重要的作用，它可以提高产品质量、降低生产成本、增强客户满意度和提升企业竞争力。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企业需明确质量方针和目标，作为质量控制体系的导向和依据。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建立合理的组织结构和明确的职责分工，确保质量控制体系的顺畅运行。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通过对产品实现过程的严格控制和管理，确保产品质量稳定可靠。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检验和试验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采用有效的检验和试验方法，对产品质量进行客观评价，确保产品符合规定要求。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不合格品控制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对不合格品进行标识、记录、评审和处置，防止其非预期使用或交付。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通过对质量数据的收集、分析和处理，发现问题并采取改进措施，不断提高产品质量水平。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开展数据分析与改进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建立组织结构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设立专门的质量管理部门，明确各级人员的职责和权限。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配置检验和试验设备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根据产品特点和检验要求，配置适当的检验和试验设备，并确保其有效运行。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实施不合格品控制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建立不合格品控制程序，对不合格品进行及时有效的处理。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根据企业战略和市场需求，制定明确的质量方针和目标。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确定质量方针和目标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制定过程控制程序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针对产品实现过程中的关键环节和因素，制定相应的控制程序和管理规定。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通过对质量数据的收集和分析，发现问题并采取改进措施，持续优化质量控制体系。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质量控制体系建立与实施步骤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原料与过程品质控制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原料规格与标准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制定详细的原料规格与验收标准，明确原料的品质要求，包括物理性质、化学性质、微生物指标等。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原料检验与测试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建立原料检验与测试流程，对每批进货的原料进行抽样检验，确保原料符合规格与标准。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建立供应商评估机制，对供应商进行定期评估与审计，确保其符合公司的品质要求。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制定生产过程控制计划，明确关键控制点和监控频率，确保生产过程稳定可控。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建立过程检验与测试机制，对生产过程中的半成品、成品进行定期抽样检验，确保产品符合品质要求。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过程检验与测试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917" b="12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对生产过程中出现的异常情况进行及时处理，包括调整工艺参数、更换原料等，确保产品品质不受影响。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过程异常处理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生产过程品质监控方法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https://d.book118.com/408103044005006031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2024-09-07T17:00:26.887</cp:lastPrinted>
  <dcterms:created xsi:type="dcterms:W3CDTF">2024-09-07T09:00:26Z</dcterms:created>
  <dcterms:modified xsi:type="dcterms:W3CDTF">2024-09-07T09:00:28Z</dcterms:modified>
</cp:coreProperties>
</file>