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77D31-D0AB-496D-B1F1-1C809815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175C6-DC66-4E0D-965E-DDB80508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367F-2351-464A-BDC6-69E58150D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9F1ED-8592-40D7-BE38-D15B5F04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5B7B6-796B-47F2-9CD7-A7BE2073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B37AB-1BFE-4576-91EF-5D8663EB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99696-AE58-49CC-A02C-6ABC0E9C2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A6D26-8C1D-454A-B1FB-30EC32994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37CD8-5384-4D2D-8746-441B0029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CA8ED-1024-4E82-9F4F-00FF8ACC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A48C0-36B5-4D77-8FAF-505EE8B8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407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学生会竞选文艺部演讲稿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自我介绍与竞选目的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工作经验与能力展示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对文艺部工作规划及展望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个人优势与竞选承诺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呼吁同学们支持与投票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自我介绍与竞选目的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拥有扎实的学术基础和广泛的知识面，对文艺领域有浓厚兴趣。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曾参与组织多次文艺活动，如校园歌手大赛、舞蹈比赛等，具备丰富的实践经验。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擅长钢琴、吉他等乐器演奏，对舞蹈、朗诵等艺术形式也有深入研究。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个人背景及特长展示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文艺部是学生会的重要组成部分，负责策划、组织、实施各类文艺活动，丰富同学们的课余生活。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文艺部需要发掘和培养同学们的文艺才能，提供展示平台，促进校园文化的繁荣和发展。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58" b="805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文艺部还需要与其他部门紧密合作，共同打造多元化、高质量的校园文化活动。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对文艺部职能理解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希望发挥自己的特长和优势，为校园文艺事业贡献自己的力量，同时也希望通过参与学生会工作，提升自己的组织能力和领导能力。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果成功竞选为文艺部部长，我将致力于推动校园文艺事业的蓬勃发展。计划举办更多形式多样、内容丰富的文艺活动，如音乐会、舞蹈展演、戏剧表演等。同时，我也将注重发掘和培养同学们的文艺才能，为大家提供更多展示自我的机会。最终目标是打造一个充满活力、多元包容的校园文化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愿景阐述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竞选目的及愿景阐述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工作经验与能力展示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迎新晚会筹备组成员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作为迎新晚会的筹备组成员，负责节目的筛选与排练，为新生呈现了一场精彩的演出。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各类文艺汇演的参与和组织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多次参与并组织学生会的各类文艺汇演，如舞蹈、话剧、音乐会等，积累了丰富的活动组织经验。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校园歌手大赛策划与执行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成功策划并执行了上一届的校园歌手大赛，从初赛到决赛，全程跟进并确保了活动的顺利进行。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以往相关活动组织经验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833" r="2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团队成员的培养与指导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在团队中担任领导角色，注重团队成员的培养与指导，提升整个团队的协作能力和工作效率。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与学生会各部门的紧密合作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在过往的工作中，积极与学生会其他部门沟通协作，确保各项活动的顺利进行。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与班级和社团的沟通协调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作为班级和社团之间的桥梁，多次沟通协调，成功组织了多场班级和社团间的文艺交流活动。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168" r="81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创新思维与策划能力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创意节目的设计与呈现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在策划活动中，注重节目的创新性和多样性，曾设计并呈现了多个具有创意和特色的节目。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活动流程的优化改进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针对传统活动流程中存在的问题，提出优化改进方案，提高活动的观赏性和参与度。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跨界合作与资源整合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积极寻求与其他学生组织、校内外机构的跨界合作，整合各方资源，为学生呈现更加丰富多彩的文艺活动。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对文艺部工作规划及展望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https://d.book118.com/408104072006006036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2024-09-15T03:23:24.480</cp:lastPrinted>
  <dcterms:created xsi:type="dcterms:W3CDTF">2024-09-14T19:23:24Z</dcterms:created>
  <dcterms:modified xsi:type="dcterms:W3CDTF">2024-09-14T19:23:26Z</dcterms:modified>
</cp:coreProperties>
</file>