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8594F-BEA3-423D-A4F1-BD20429D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D75A-5B9D-4D96-9AE9-C82659D3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7A83F-1288-47C8-B9F0-C668A39E4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C94D6-E4BC-42A5-85B1-8D3D382F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34751D-C0A1-4B80-B31C-1B320A442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5A5CB3-BDB4-4D11-AA9F-F679371FF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47533-1C8C-4274-B587-E22A6CFEE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1C945-E14F-43EA-8CC6-D932992C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43CDF-F9D2-4EF7-AD45-7E65BF96E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878F7-2745-487D-8E18-6BEDFAFA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9D63D-0C91-43CB-A1CA-894FCFE7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507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节后复工安全培训的工伤认定与保险理赔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工伤预防与安全管理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节后复工高峰期，工伤事故易发多发。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提高员工安全意识和操作技能，减少工伤事故。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明确工伤认定和保险理赔流程，保障员工合法权益。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保险理赔是员工获得经济补偿和医疗救治的重要途径。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合理的工伤认定和保险理赔有助于维护企业和员工的和谐关系。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451" r="245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099" r="70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977" r="497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工伤认定是员工获得工伤保险待遇的前提。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工伤认定与保险理赔的重要性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介绍工伤认定与保险理赔相关法规、政策、流程；讲解工伤事故案例及预防措施；开展应急演练，提高员工应急处置能力。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使员工了解工伤认定与保险理赔的基本知识，掌握相关法规政策，提高安全意识和防范能力，减少工伤事故的发生。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采用线上或线下培训方式，结合案例分析、互动问答、小组讨论等多种形式，确保培训效果。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根据企业实际情况，合理安排培训时间，确保员工充分参与培训。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通过考试检验员工对培训内容的掌握情况，评估培训效果。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通过问卷调查了解员工对培训的满意度和改进意见，为后续培训提供参考。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定期对参与培训的员工进行跟踪反馈，了解其在工作中是否遵守安全规定，及时发现问题并采取措施加以改进。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工伤是指在工作时间和工作场所内，因工作原因受到事故伤害或者患职业病。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包括在上下班途中，受到非本人主要责任的交通事故或者城市轨道交通、客运轮渡、火车事故伤害等。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工伤定义及范围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事故发生后，用人单位应及时向所在地工伤保险经办机构报告，并在规定时间内提交工伤认定申请。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工伤保险经办机构接到申请后，将组织专家进行调查核实，了解事故发生经过、原因及伤害情况等。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根据调查结果，工伤保险经办机构将作出工伤认定决定，并书面通知用人单位和受伤职工或其近亲属。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工伤认定程序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如交通事故认定书、法院判决书等。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劳动关系证明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用工合同、工资支付凭证等证明与用人单位存在劳动关系的材料。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医疗证明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医疗机构出具的受伤后诊断证明书或者职业病诊断证明书（或者职业病诊断鉴定书）。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工伤认定申请表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包括受伤职工的基本信息、事故发生经过、伤害情况等。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身份证明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受伤职工的身份证明复印件。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工伤认定所需材料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https://d.book118.com/408105072056006040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2024-09-18T21:13:37.416</cp:lastPrinted>
  <dcterms:created xsi:type="dcterms:W3CDTF">2024-09-18T13:13:37Z</dcterms:created>
  <dcterms:modified xsi:type="dcterms:W3CDTF">2024-09-18T13:13:39Z</dcterms:modified>
</cp:coreProperties>
</file>