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B5779-F5BD-48D3-B0A3-0D5169708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48119-322F-4E46-BAC0-C44B8D85D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F6999-7A9B-4CC0-84C8-7F3C3708D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6C65A-6869-484F-B9EC-76C41370D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456098-63B0-4739-8487-ADF0AD0BB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FFF4AF-22AA-4375-BC4A-EA3F7136C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98500B-C145-44BB-9643-FADE90BE5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8479B-A3D7-4BA2-A2E1-231588714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DB7CD0-DBEE-49FE-9394-58D1B5136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3A97F-5D56-496D-BE4B-175E7F168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2FA7B-9252-4179-81DC-6AFEE93D2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06014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《瓦斯地质基础》PPT课件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瓦斯地质概述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瓦斯形成与赋存机理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瓦斯地质模型与预测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瓦斯地质勘探与实验技术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瓦斯地质案例分析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瓦斯地质概述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瓦斯地质的定义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瓦斯地质是一门研究煤层瓦斯赋存、运移和分布规律的学科，它涉及到地质学、地球物理学、煤田地质学等多个领域。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瓦斯地质的重要性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瓦斯地质研究对于煤矿安全生产、瓦斯资源开发利用以及煤层气产业发展具有重要的意义，它能够为煤矿瓦斯灾害防治、煤层气开发提供科学依据和技术支持。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瓦斯地质的定义与重要性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主要包括煤层瓦斯的赋存特征、运移规律、控制因素以及煤层气资源评价等方面。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通过研究煤层瓦斯的分布规律和变化特点，预测瓦斯灾害发生的可能性，为煤矿安全生产提供指导；同时，为煤层气资源开发和利用提供技术支持，促进煤层气产业的发展。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瓦斯地质的研究内容与目的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20世纪50年代以前，人们对煤层瓦斯的认识比较肤浅，主要依靠经验和简单的手工测试方法进行探测。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20世纪50年代至80年代，随着科技的不断进步，人们开始采用地球物理探测、钻孔瓦斯流量测定等方法进行煤层瓦斯研究，对煤层瓦斯的分布规律有了更深入的认识。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至今，随着计算机技术和数值模拟技术的发展，人们开始利用数值模拟方法对煤层瓦斯进行模拟研究，进一步揭示了煤层瓦斯的运移规律和赋存特征。同时，煤层气产业也得到了迅速发展，成为一种新兴的能源产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瓦斯地质的发展历程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瓦斯形成与赋存机理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在煤化作用过程中，有机物分解产生瓦斯。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生物成因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热成因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混合成因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高温高压条件下，有机物和泥炭中的气体析出形成瓦斯。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生物成因和热成因共同作用，形成瓦斯。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瓦斯的形成机理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瓦斯以自由气体形式存在于煤层或岩层中。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游离状态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瓦斯被吸附在煤颗粒或岩石表面。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吸附状态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瓦斯溶解于地下水或岩石孔隙水。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溶解状态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瓦斯的赋存状态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瓦斯聚集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在一定的地质构造和压力条件下，瓦斯在煤层或岩层中聚集。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影响瓦斯运移与聚集的因素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地质构造、地层压力、地下水活动等。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瓦斯运移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在地下水或压力作用下，瓦斯从形成地层向开采层运移。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瓦斯的运移与聚集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瓦斯地质模型与预测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瓦斯地质模型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瓦斯地质模型的概念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瓦斯地质模型是描述煤层瓦斯赋存、运移、富集规律的数学模型，用于预测煤层瓦斯含量、压力等参数。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瓦斯地质模型的建立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建立瓦斯地质模型需要收集大量的地质资料，包括煤层厚度、结构、孔隙率、渗透率等，以及瓦斯含量、压力等实测数据。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瓦斯地质模型的应用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瓦斯地质模型可用于指导矿井瓦斯防治、瓦斯抽采和瓦斯利用等工作，提高矿井安全性和经济效益。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根据已知的煤层参数和实测数据，利用经验公式预测瓦斯含量、压力等参数。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经验公式法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利用数值模拟软件，模拟煤层瓦斯的运移、富集过程，预测瓦斯含量、压力等参数。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数值模拟法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利用地震、电法等地球物理方法，探测煤层中的瓦斯分布情况。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地球物理法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瓦斯预测方法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https://d.book118.com/408106014012006036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2024-09-15T05:12:50.761</cp:lastPrinted>
  <dcterms:created xsi:type="dcterms:W3CDTF">2024-09-14T21:12:50Z</dcterms:created>
  <dcterms:modified xsi:type="dcterms:W3CDTF">2024-09-14T21:12:52Z</dcterms:modified>
</cp:coreProperties>
</file>