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0C2B9-3988-483D-BF20-8D5CB404C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14288-F050-4D66-93C5-DF5129424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05187-FA10-42A0-91D7-EA9939785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59836-9858-46ED-A334-AA50E2116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00A44D-12FA-470E-9502-EDEFDC7C4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AA3539-66EE-406F-8B46-25E5F337A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8B8A5A-A46D-4B50-AA87-1B2E18B09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B7A82-AD40-457C-9D6E-84B6FD17A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B10D7-7B56-43F3-8149-685DBD6AD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C145C-45A8-436D-8C82-D1FA07879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F60DA-6145-4EEB-B196-D96106558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0702105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预防网络信息泄露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网络信息安全概述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预防网络信息泄露的方法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个人和企业如何预防网络信息泄露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网络信息安全法律法规和道德规范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网络信息安全教育与培训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网络信息安全未来发展趋势和挑战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网络信息安全概述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网络信息安全是指在网络环境中，通过采取一系列技术和管理措施，保护数据的机密性、完整性和可用性，确保网络基础设施的安全稳定运行。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安全具有保密性、完整性、可用性和可控性等特点，其中保密性是指防止信息泄露给未经授权的实体，完整性是指保护信息不受未经授权的修改或破坏，可用性是指确保授权用户能够访问和使用信息，可控性是指对网络信息的传播实施有效的控制和管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750" r="18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随着信息技术的快速发展，数据已经成为企业和社会的重要资产，网络信息安全对于保护数据的机密性、完整性和可用性至关重要。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网络基础设施是现代社会正常运行的基础，网络信息安全对于保障基础设施的安全稳定运行至关重要。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网络信息安全问题不仅关系到个人和企业，还关系到国家安全和社会稳定，一旦发生大规模的网络信息泄露事件，将对国家安全和社会稳定造成严重影响。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黑客和恶意软件是常见的网络攻击手段，通过漏洞利用、恶意代码植入等方式窃取、篡改或删除数据。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内部人员因疏忽、故意或利益驱动等原因，可能导致敏感信息的泄露。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内部泄露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供应商、合作伙伴等第三方可能因管理不善或被攻击而导致敏感信息的泄露。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威胁来源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预防网络信息泄露的方法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250" r="11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密码管理工具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使用密码管理工具，如密码管理器，可以生成和保存复杂的密码，提高密码的安全性。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使用复杂且难以猜测的密码，避免使用个人信息或简单的数字、字母组合。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为了防止密码被破解，建议定期更换密码，并确保新密码与旧密码不同。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防火墙可以阻止未经授权的访问和数据传输，保护计算机免受恶意攻击。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安装防火墙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使用可靠的安全软件，如防病毒软件和反恶意软件，可以检测和清除恶意程序。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安装安全软件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及时更新操作系统、浏览器和安全软件，以确保其具备最新的安全功能和补丁。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更新软件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防火墙和安全软件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对敏感数据进行加密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使用加密技术对敏感数据进行加密，确保即使数据被盗或丢失，也无法被非授权人员访问。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加密存储设备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对移动存储设备（如USB驱动器、外部硬盘）进行加密，以防止未经授权的访问。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加密网络通信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使用加密通信协议（如SSL/TLS）来保护在线通信，确保数据在传输过程中不被窃取或篡改。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将敏感数据存储在安全的环境中，如保险箱或安全柜，以防止未经授权的访问。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安全存储设备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保护网络设施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安全处置废弃物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054" b="505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确保网络设备和通信线路的安全，防止未经授权的人员访问或窃听。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在处理废弃的存储设备或文档时，确保删除敏感数据并妥善处理，以防止数据泄露。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物理安全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https://d.book118.com/408107021053006026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2024-09-03T14:29:48.805</cp:lastPrinted>
  <dcterms:created xsi:type="dcterms:W3CDTF">2024-09-03T06:29:48Z</dcterms:created>
  <dcterms:modified xsi:type="dcterms:W3CDTF">2024-09-03T06:29:50Z</dcterms:modified>
</cp:coreProperties>
</file>