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7851A3-6F7F-4A71-A4EA-29944D783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5C520-A562-401E-A126-12897F171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7F6933-2ED5-4019-9E7E-5AE2F97BE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613733-37F4-4672-970C-9581E9F01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9CA94C-4532-4769-B2D5-2FCF55D7B5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EA8E20-D27E-4146-BA1F-7FA6F9D086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146453-C6E1-41B4-88A0-6685769851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08697D-FD72-4B72-85C5-65C57A7B7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36CBD4-584E-4A5E-8BFD-2B275981B7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9789E9-2C54-445B-8967-6A986C59EF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E6DEF1-5430-4E74-A72A-FA94219439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0714300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消费者行为与零售市场研究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消费者行为研究概述
 消费者购买决策过程
 影响消费者行为的因素
 零售市场现状与趋势
 消费者行为与零售市场关系
 零售市场中的消费者心理
 消费者行为数据分析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消费者行为研究概述</a:t>
            </a:r>
          </a:p>
        </p:txBody>
      </p:sp>
      <p:sp>
        <p:nvSpPr>
          <p:cNvPr id="3" name="Subtitle 2"/>
          <p:cNvSpPr>
            <a:spLocks noGrp="1"/>
          </p:cNvSpPr>
          <p:nvPr>
            <p:ph type="subTitle" idx="1"/>
          </p:nvPr>
        </p:nvSpPr>
        <p:spPr/>
        <p:txBody>
          <a:bodyPr/>
          <a:lstStyle/>
          <a:p>
            <a:r>
              <a:t>消费者行为与零售市场研究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消费者行为研究概述</a:t>
            </a:r>
          </a:p>
        </p:txBody>
      </p:sp>
      <p:sp>
        <p:nvSpPr>
          <p:cNvPr id="3" name="Content Placeholder 2"/>
          <p:cNvSpPr>
            <a:spLocks noGrp="1"/>
          </p:cNvSpPr>
          <p:nvPr>
            <p:ph sz="half" idx="2"/>
          </p:nvPr>
        </p:nvSpPr>
        <p:spPr/>
        <p:txBody>
          <a:bodyPr/>
          <a:lstStyle/>
          <a:p>
            <a:r>
              <a:t>1.消费者行为研究是探究消费者在购买、使用产品和服务过程中所发生的心理、行为和社会活动的科学。</a:t>
            </a:r>
          </a:p>
          <a:p>
            <a:r>
              <a:t>2.消费者行为研究帮助企业理解市场需求，制定有效的市场策略，提高销售业绩。</a:t>
            </a:r>
          </a:p>
          <a:p>
            <a:r>
              <a:t>3.随着市场竞争的加剧，消费者行为研究在零售市场中的重要性日益凸显。</a:t>
            </a:r>
          </a:p>
          <a:p/>
        </p:txBody>
      </p:sp>
      <p:sp>
        <p:nvSpPr>
          <p:cNvPr id="4" name="Text Placeholder 3"/>
          <p:cNvSpPr>
            <a:spLocks noGrp="1"/>
          </p:cNvSpPr>
          <p:nvPr>
            <p:ph type="body" idx="3"/>
          </p:nvPr>
        </p:nvSpPr>
        <p:spPr/>
        <p:txBody>
          <a:bodyPr/>
          <a:lstStyle/>
          <a:p>
            <a:r>
              <a:t>影响消费者行为的因素</a:t>
            </a:r>
          </a:p>
        </p:txBody>
      </p:sp>
      <p:sp>
        <p:nvSpPr>
          <p:cNvPr id="5" name="Content Placeholder 4"/>
          <p:cNvSpPr>
            <a:spLocks noGrp="1"/>
          </p:cNvSpPr>
          <p:nvPr>
            <p:ph sz="half" idx="4"/>
          </p:nvPr>
        </p:nvSpPr>
        <p:spPr/>
        <p:txBody>
          <a:bodyPr/>
          <a:lstStyle/>
          <a:p>
            <a:r>
              <a:t>1.文化、社会、个人和心理因素是影响消费者行为的主要因素。</a:t>
            </a:r>
          </a:p>
          <a:p>
            <a:r>
              <a:t>2.这些因素相互作用，共同影响消费者的购买决策和使用体验。</a:t>
            </a:r>
          </a:p>
          <a:p>
            <a:r>
              <a:t>3.理解这些影响因素有助于企业制定更加精准的营销策略。</a:t>
            </a:r>
          </a:p>
          <a:p/>
        </p:txBody>
      </p:sp>
      <p:sp>
        <p:nvSpPr>
          <p:cNvPr id="6" name="Text Placeholder 5"/>
          <p:cNvSpPr>
            <a:spLocks noGrp="1"/>
          </p:cNvSpPr>
          <p:nvPr>
            <p:ph type="body" idx="1"/>
          </p:nvPr>
        </p:nvSpPr>
        <p:spPr/>
        <p:txBody>
          <a:bodyPr/>
          <a:lstStyle/>
          <a:p>
            <a:r>
              <a:t>消费者行为研究的定义和重要性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消费者行为研究概述</a:t>
            </a:r>
          </a:p>
        </p:txBody>
      </p:sp>
      <p:sp>
        <p:nvSpPr>
          <p:cNvPr id="3" name="Text Placeholder 2"/>
          <p:cNvSpPr>
            <a:spLocks noGrp="1"/>
          </p:cNvSpPr>
          <p:nvPr>
            <p:ph type="body" idx="1"/>
          </p:nvPr>
        </p:nvSpPr>
        <p:spPr/>
        <p:txBody>
          <a:bodyPr/>
          <a:lstStyle/>
          <a:p>
            <a:r>
              <a:t>消费者购买决策过程</a:t>
            </a:r>
          </a:p>
        </p:txBody>
      </p:sp>
      <p:sp>
        <p:nvSpPr>
          <p:cNvPr id="4" name="Content Placeholder 3"/>
          <p:cNvSpPr>
            <a:spLocks noGrp="1"/>
          </p:cNvSpPr>
          <p:nvPr>
            <p:ph sz="half" idx="2"/>
          </p:nvPr>
        </p:nvSpPr>
        <p:spPr/>
        <p:txBody>
          <a:bodyPr/>
          <a:lstStyle/>
          <a:p>
            <a:r>
              <a:t>1.消费者购买决策过程包括需求识别、信息搜索、评估选择、购买决策和购后行为五个阶段。</a:t>
            </a:r>
          </a:p>
          <a:p>
            <a:r>
              <a:t>2.每个阶段都受到各种因素的影响，如产品属性、价格、品牌形象等。</a:t>
            </a:r>
          </a:p>
          <a:p>
            <a:r>
              <a:t>3.企业需要关注整个购买决策过程，以提供更好的购物体验和增值服务。</a:t>
            </a:r>
          </a:p>
          <a:p/>
        </p:txBody>
      </p:sp>
      <p:sp>
        <p:nvSpPr>
          <p:cNvPr id="5" name="Text Placeholder 4"/>
          <p:cNvSpPr>
            <a:spLocks noGrp="1"/>
          </p:cNvSpPr>
          <p:nvPr>
            <p:ph type="body" idx="3"/>
          </p:nvPr>
        </p:nvSpPr>
        <p:spPr/>
        <p:txBody>
          <a:bodyPr/>
          <a:lstStyle/>
          <a:p>
            <a:r>
              <a:t>消费者行为研究的趋势和前沿</a:t>
            </a:r>
          </a:p>
        </p:txBody>
      </p:sp>
      <p:sp>
        <p:nvSpPr>
          <p:cNvPr id="6" name="Content Placeholder 5"/>
          <p:cNvSpPr>
            <a:spLocks noGrp="1"/>
          </p:cNvSpPr>
          <p:nvPr>
            <p:ph sz="half" idx="4"/>
          </p:nvPr>
        </p:nvSpPr>
        <p:spPr/>
        <p:txBody>
          <a:bodyPr/>
          <a:lstStyle/>
          <a:p>
            <a:r>
              <a:t>1.随着大数据和人工智能技术的发展，消费者行为研究正在经历革命性的变化。</a:t>
            </a:r>
          </a:p>
          <a:p>
            <a:r>
              <a:t>2.数据挖掘、机器学习等技术的应用为消费者行为研究提供了更加精准和深入的分析工具。</a:t>
            </a:r>
          </a:p>
          <a:p>
            <a:r>
              <a:t>3.未来，消费者行为研究将更加注重个性化、智能化和可持续性。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消费者行为研究概述</a:t>
            </a:r>
          </a:p>
        </p:txBody>
      </p:sp>
      <p:sp>
        <p:nvSpPr>
          <p:cNvPr id="3" name="Text Placeholder 2"/>
          <p:cNvSpPr>
            <a:spLocks noGrp="1"/>
          </p:cNvSpPr>
          <p:nvPr>
            <p:ph type="body" idx="1"/>
          </p:nvPr>
        </p:nvSpPr>
        <p:spPr/>
        <p:txBody>
          <a:bodyPr/>
          <a:lstStyle/>
          <a:p>
            <a:r>
              <a:t>消费者行为研究的挑战与机遇</a:t>
            </a:r>
          </a:p>
        </p:txBody>
      </p:sp>
      <p:sp>
        <p:nvSpPr>
          <p:cNvPr id="4" name="Content Placeholder 3"/>
          <p:cNvSpPr>
            <a:spLocks noGrp="1"/>
          </p:cNvSpPr>
          <p:nvPr>
            <p:ph sz="half" idx="2"/>
          </p:nvPr>
        </p:nvSpPr>
        <p:spPr/>
        <p:txBody>
          <a:bodyPr/>
          <a:lstStyle/>
          <a:p>
            <a:r>
              <a:t>1.消费者行为研究面临着数据隐私、伦理道德等挑战。</a:t>
            </a:r>
          </a:p>
          <a:p>
            <a:r>
              <a:t>2.同时，新技术的发展也为消费者行为研究带来了更多的机遇。</a:t>
            </a:r>
          </a:p>
          <a:p>
            <a:r>
              <a:t>3.企业需要关注这些挑战和机遇，以制定更加合理和有效的消费者行为研究策略。</a:t>
            </a:r>
          </a:p>
          <a:p>
            <a:r>
              <a:t>以上内容仅供参考，如有需要，建议您查阅相关网站。</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消费者购买决策过程</a:t>
            </a:r>
          </a:p>
        </p:txBody>
      </p:sp>
      <p:sp>
        <p:nvSpPr>
          <p:cNvPr id="3" name="Subtitle 2"/>
          <p:cNvSpPr>
            <a:spLocks noGrp="1"/>
          </p:cNvSpPr>
          <p:nvPr>
            <p:ph type="subTitle" idx="1"/>
          </p:nvPr>
        </p:nvSpPr>
        <p:spPr/>
        <p:txBody>
          <a:bodyPr/>
          <a:lstStyle/>
          <a:p>
            <a:r>
              <a:t>消费者行为与零售市场研究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消费者购买决策过程</a:t>
            </a:r>
          </a:p>
        </p:txBody>
      </p:sp>
      <p:sp>
        <p:nvSpPr>
          <p:cNvPr id="3" name="Text Placeholder 2"/>
          <p:cNvSpPr>
            <a:spLocks noGrp="1"/>
          </p:cNvSpPr>
          <p:nvPr>
            <p:ph type="body" idx="1"/>
          </p:nvPr>
        </p:nvSpPr>
        <p:spPr/>
        <p:txBody>
          <a:bodyPr/>
          <a:lstStyle/>
          <a:p>
            <a:r>
              <a:t>问题认知</a:t>
            </a:r>
          </a:p>
        </p:txBody>
      </p:sp>
      <p:sp>
        <p:nvSpPr>
          <p:cNvPr id="4" name="Content Placeholder 3"/>
          <p:cNvSpPr>
            <a:spLocks noGrp="1"/>
          </p:cNvSpPr>
          <p:nvPr>
            <p:ph sz="half" idx="2"/>
          </p:nvPr>
        </p:nvSpPr>
        <p:spPr/>
        <p:txBody>
          <a:bodyPr/>
          <a:lstStyle/>
          <a:p>
            <a:r>
              <a:t>1.消费者意识到需求的存在，可能是内在的或外在的刺激导致。</a:t>
            </a:r>
          </a:p>
          <a:p>
            <a:r>
              <a:t>2.需求可能是明确的，也可能是潜在的，需要企业通过营销手段进行激发。</a:t>
            </a:r>
          </a:p>
          <a:p/>
        </p:txBody>
      </p:sp>
      <p:sp>
        <p:nvSpPr>
          <p:cNvPr id="5" name="Text Placeholder 4"/>
          <p:cNvSpPr>
            <a:spLocks noGrp="1"/>
          </p:cNvSpPr>
          <p:nvPr>
            <p:ph type="body" idx="3"/>
          </p:nvPr>
        </p:nvSpPr>
        <p:spPr/>
        <p:txBody>
          <a:bodyPr/>
          <a:lstStyle/>
          <a:p>
            <a:r>
              <a:t>信息搜索</a:t>
            </a:r>
          </a:p>
        </p:txBody>
      </p:sp>
      <p:sp>
        <p:nvSpPr>
          <p:cNvPr id="6" name="Content Placeholder 5"/>
          <p:cNvSpPr>
            <a:spLocks noGrp="1"/>
          </p:cNvSpPr>
          <p:nvPr>
            <p:ph sz="half" idx="4"/>
          </p:nvPr>
        </p:nvSpPr>
        <p:spPr/>
        <p:txBody>
          <a:bodyPr/>
          <a:lstStyle/>
          <a:p>
            <a:r>
              <a:t>1.消费者会主动搜索与需求相关的信息，包括产品、价格、品牌等。</a:t>
            </a:r>
          </a:p>
          <a:p>
            <a:r>
              <a:t>2.信息来源可能是多元化的，包括线上搜索、社交媒体、口碑传播等。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消费者购买决策过程</a:t>
            </a:r>
          </a:p>
        </p:txBody>
      </p:sp>
      <p:sp>
        <p:nvSpPr>
          <p:cNvPr id="3" name="Text Placeholder 2"/>
          <p:cNvSpPr>
            <a:spLocks noGrp="1"/>
          </p:cNvSpPr>
          <p:nvPr>
            <p:ph type="body" idx="1"/>
          </p:nvPr>
        </p:nvSpPr>
        <p:spPr/>
        <p:txBody>
          <a:bodyPr/>
          <a:lstStyle/>
          <a:p>
            <a:r>
              <a:t>方案评估</a:t>
            </a:r>
          </a:p>
        </p:txBody>
      </p:sp>
      <p:sp>
        <p:nvSpPr>
          <p:cNvPr id="4" name="Content Placeholder 3"/>
          <p:cNvSpPr>
            <a:spLocks noGrp="1"/>
          </p:cNvSpPr>
          <p:nvPr>
            <p:ph sz="half" idx="2"/>
          </p:nvPr>
        </p:nvSpPr>
        <p:spPr/>
        <p:txBody>
          <a:bodyPr/>
          <a:lstStyle/>
          <a:p>
            <a:r>
              <a:t>1.消费者会根据收集到的信息，对不同的产品或服务进行评估和比较。</a:t>
            </a:r>
          </a:p>
          <a:p>
            <a:r>
              <a:t>2.评估标准可能是价格、质量、功能、品牌口碑等。</a:t>
            </a:r>
          </a:p>
          <a:p/>
        </p:txBody>
      </p:sp>
      <p:sp>
        <p:nvSpPr>
          <p:cNvPr id="5" name="Text Placeholder 4"/>
          <p:cNvSpPr>
            <a:spLocks noGrp="1"/>
          </p:cNvSpPr>
          <p:nvPr>
            <p:ph type="body" idx="3"/>
          </p:nvPr>
        </p:nvSpPr>
        <p:spPr/>
        <p:txBody>
          <a:bodyPr/>
          <a:lstStyle/>
          <a:p>
            <a:r>
              <a:t>购买决策</a:t>
            </a:r>
          </a:p>
        </p:txBody>
      </p:sp>
      <p:sp>
        <p:nvSpPr>
          <p:cNvPr id="6" name="Content Placeholder 5"/>
          <p:cNvSpPr>
            <a:spLocks noGrp="1"/>
          </p:cNvSpPr>
          <p:nvPr>
            <p:ph sz="half" idx="4"/>
          </p:nvPr>
        </p:nvSpPr>
        <p:spPr/>
        <p:txBody>
          <a:bodyPr/>
          <a:lstStyle/>
          <a:p>
            <a:r>
              <a:t>1.消费者会基于评估结果，做出购买决策。</a:t>
            </a:r>
          </a:p>
          <a:p>
            <a:r>
              <a:t>2.购买决策可能受到促销活动、他人意见、情感因素等影响。</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消费者购买决策过程</a:t>
            </a:r>
          </a:p>
        </p:txBody>
      </p:sp>
      <p:sp>
        <p:nvSpPr>
          <p:cNvPr id="3" name="Content Placeholder 2"/>
          <p:cNvSpPr>
            <a:spLocks noGrp="1"/>
          </p:cNvSpPr>
          <p:nvPr>
            <p:ph sz="half" idx="2"/>
          </p:nvPr>
        </p:nvSpPr>
        <p:spPr/>
        <p:txBody>
          <a:bodyPr/>
          <a:lstStyle/>
          <a:p>
            <a:r>
              <a:t>1.消费者购买后会进行使用体验的评价，从而影响其后续购买行为和口碑传播。</a:t>
            </a:r>
          </a:p>
          <a:p>
            <a:r>
              <a:t>2.企业需要通过优质的售后服务，提升消费者的购买后满意度。</a:t>
            </a:r>
          </a:p>
          <a:p/>
        </p:txBody>
      </p:sp>
      <p:sp>
        <p:nvSpPr>
          <p:cNvPr id="4" name="Text Placeholder 3"/>
          <p:cNvSpPr>
            <a:spLocks noGrp="1"/>
          </p:cNvSpPr>
          <p:nvPr>
            <p:ph type="body" idx="3"/>
          </p:nvPr>
        </p:nvSpPr>
        <p:spPr/>
        <p:txBody>
          <a:bodyPr/>
          <a:lstStyle/>
          <a:p>
            <a:r>
              <a:t>消费者行为趋势</a:t>
            </a:r>
          </a:p>
        </p:txBody>
      </p:sp>
      <p:sp>
        <p:nvSpPr>
          <p:cNvPr id="5" name="Content Placeholder 4"/>
          <p:cNvSpPr>
            <a:spLocks noGrp="1"/>
          </p:cNvSpPr>
          <p:nvPr>
            <p:ph sz="half" idx="4"/>
          </p:nvPr>
        </p:nvSpPr>
        <p:spPr/>
        <p:txBody>
          <a:bodyPr/>
          <a:lstStyle/>
          <a:p>
            <a:r>
              <a:t>1.随着科技的发展，消费者的购买决策过程越来越依赖于数字化手段。</a:t>
            </a:r>
          </a:p>
          <a:p>
            <a:r>
              <a:t>2.消费者越来越注重个性化定制和环保可持续的产品或服务。</a:t>
            </a:r>
          </a:p>
          <a:p>
            <a:r>
              <a:t>以上内容仅供参考，如有需要，建议查阅相关文献或咨询专业人士。</a:t>
            </a:r>
          </a:p>
        </p:txBody>
      </p:sp>
      <p:sp>
        <p:nvSpPr>
          <p:cNvPr id="6" name="Text Placeholder 5"/>
          <p:cNvSpPr>
            <a:spLocks noGrp="1"/>
          </p:cNvSpPr>
          <p:nvPr>
            <p:ph type="body" idx="1"/>
          </p:nvPr>
        </p:nvSpPr>
        <p:spPr/>
        <p:txBody>
          <a:bodyPr/>
          <a:lstStyle/>
          <a:p>
            <a:r>
              <a:t>购买后行为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影响消费者行为的因素</a:t>
            </a:r>
          </a:p>
        </p:txBody>
      </p:sp>
      <p:sp>
        <p:nvSpPr>
          <p:cNvPr id="3" name="Subtitle 2"/>
          <p:cNvSpPr>
            <a:spLocks noGrp="1"/>
          </p:cNvSpPr>
          <p:nvPr>
            <p:ph type="subTitle" idx="1"/>
          </p:nvPr>
        </p:nvSpPr>
        <p:spPr/>
        <p:txBody>
          <a:bodyPr/>
          <a:lstStyle/>
          <a:p>
            <a:r>
              <a:t>消费者行为与零售市场研究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影响消费者行为的因素</a:t>
            </a:r>
          </a:p>
        </p:txBody>
      </p:sp>
      <p:sp>
        <p:nvSpPr>
          <p:cNvPr id="3" name="Text Placeholder 2"/>
          <p:cNvSpPr>
            <a:spLocks noGrp="1"/>
          </p:cNvSpPr>
          <p:nvPr>
            <p:ph type="body" idx="1"/>
          </p:nvPr>
        </p:nvSpPr>
        <p:spPr/>
        <p:txBody>
          <a:bodyPr/>
          <a:lstStyle/>
          <a:p>
            <a:r>
              <a:t>文化因素</a:t>
            </a:r>
          </a:p>
        </p:txBody>
      </p:sp>
      <p:sp>
        <p:nvSpPr>
          <p:cNvPr id="4" name="Content Placeholder 3"/>
          <p:cNvSpPr>
            <a:spLocks noGrp="1"/>
          </p:cNvSpPr>
          <p:nvPr>
            <p:ph sz="half" idx="2"/>
          </p:nvPr>
        </p:nvSpPr>
        <p:spPr/>
        <p:txBody>
          <a:bodyPr/>
          <a:lstStyle/>
          <a:p>
            <a:r>
              <a:t>1.文化价值观对消费者行为具有深远影响，例如节俭、奢侈、个人主义或集体主义等观念。</a:t>
            </a:r>
          </a:p>
          <a:p>
            <a:r>
              <a:t>2.不同亚文化群体的消费者行为存在差异，如年龄、性别、职业、民族等。</a:t>
            </a:r>
          </a:p>
          <a:p>
            <a:r>
              <a:t>3.文化传统和习俗也会影响消费者的购买决策和消费习惯。</a:t>
            </a:r>
          </a:p>
          <a:p/>
        </p:txBody>
      </p:sp>
      <p:sp>
        <p:nvSpPr>
          <p:cNvPr id="5" name="Text Placeholder 4"/>
          <p:cNvSpPr>
            <a:spLocks noGrp="1"/>
          </p:cNvSpPr>
          <p:nvPr>
            <p:ph type="body" idx="3"/>
          </p:nvPr>
        </p:nvSpPr>
        <p:spPr/>
        <p:txBody>
          <a:bodyPr/>
          <a:lstStyle/>
          <a:p>
            <a:r>
              <a:t>社会因素</a:t>
            </a:r>
          </a:p>
        </p:txBody>
      </p:sp>
      <p:sp>
        <p:nvSpPr>
          <p:cNvPr id="6" name="Content Placeholder 5"/>
          <p:cNvSpPr>
            <a:spLocks noGrp="1"/>
          </p:cNvSpPr>
          <p:nvPr>
            <p:ph sz="half" idx="4"/>
          </p:nvPr>
        </p:nvSpPr>
        <p:spPr/>
        <p:txBody>
          <a:bodyPr/>
          <a:lstStyle/>
          <a:p>
            <a:r>
              <a:t>1.家庭影响：家庭观念、家庭生命周期等都会影响消费者的购买决策。</a:t>
            </a:r>
          </a:p>
          <a:p>
            <a:r>
              <a:t>2.社会角色和地位：一个人的社会角色和地位也会影响其消费行为和购买决策。</a:t>
            </a:r>
          </a:p>
          <a:p>
            <a:r>
              <a:t>3.参照群体：消费者常常受到周围人群的影响，如朋友、同事、明星等，来改变自己的行为和态度。</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影响消费者行为的因素</a:t>
            </a:r>
          </a:p>
        </p:txBody>
      </p:sp>
      <p:sp>
        <p:nvSpPr>
          <p:cNvPr id="3" name="Content Placeholder 2"/>
          <p:cNvSpPr>
            <a:spLocks noGrp="1"/>
          </p:cNvSpPr>
          <p:nvPr>
            <p:ph sz="half" idx="2"/>
          </p:nvPr>
        </p:nvSpPr>
        <p:spPr/>
        <p:txBody>
          <a:bodyPr/>
          <a:lstStyle/>
          <a:p>
            <a:r>
              <a:t>1.个人心理特征：性格、价值观、习惯等都会影响消费者的购买行为和决策过程。</a:t>
            </a:r>
          </a:p>
          <a:p>
            <a:r>
              <a:t>2.个人生理特征：年龄、性别、健康状况等也会影响消费者的购买选择和消费习惯。</a:t>
            </a:r>
          </a:p>
          <a:p/>
        </p:txBody>
      </p:sp>
      <p:sp>
        <p:nvSpPr>
          <p:cNvPr id="4" name="Text Placeholder 3"/>
          <p:cNvSpPr>
            <a:spLocks noGrp="1"/>
          </p:cNvSpPr>
          <p:nvPr>
            <p:ph type="body" idx="3"/>
          </p:nvPr>
        </p:nvSpPr>
        <p:spPr/>
        <p:txBody>
          <a:bodyPr/>
          <a:lstStyle/>
          <a:p>
            <a:r>
              <a:t>经济因素</a:t>
            </a:r>
          </a:p>
        </p:txBody>
      </p:sp>
      <p:sp>
        <p:nvSpPr>
          <p:cNvPr id="5" name="Content Placeholder 4"/>
          <p:cNvSpPr>
            <a:spLocks noGrp="1"/>
          </p:cNvSpPr>
          <p:nvPr>
            <p:ph sz="half" idx="4"/>
          </p:nvPr>
        </p:nvSpPr>
        <p:spPr/>
        <p:txBody>
          <a:bodyPr/>
          <a:lstStyle/>
          <a:p>
            <a:r>
              <a:t>1.收入水平：收入的高低直接影响消费者的购买能力和选择范围。</a:t>
            </a:r>
          </a:p>
          <a:p>
            <a:r>
              <a:t>2.价格：价格是消费者购买决策的重要因素，消费者常常会比较不同产品的价格和质量来做出决策。</a:t>
            </a:r>
          </a:p>
          <a:p/>
        </p:txBody>
      </p:sp>
      <p:sp>
        <p:nvSpPr>
          <p:cNvPr id="6" name="Text Placeholder 5"/>
          <p:cNvSpPr>
            <a:spLocks noGrp="1"/>
          </p:cNvSpPr>
          <p:nvPr>
            <p:ph type="body" idx="1"/>
          </p:nvPr>
        </p:nvSpPr>
        <p:spPr/>
        <p:txBody>
          <a:bodyPr/>
          <a:lstStyle/>
          <a:p>
            <a:r>
              <a:t>个人因素</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影响消费者行为的因素</a:t>
            </a:r>
          </a:p>
        </p:txBody>
      </p:sp>
      <p:sp>
        <p:nvSpPr>
          <p:cNvPr id="3" name="Content Placeholder 2"/>
          <p:cNvSpPr>
            <a:spLocks noGrp="1"/>
          </p:cNvSpPr>
          <p:nvPr>
            <p:ph sz="half" idx="2"/>
          </p:nvPr>
        </p:nvSpPr>
        <p:spPr/>
        <p:txBody>
          <a:bodyPr/>
          <a:lstStyle/>
          <a:p>
            <a:r>
              <a:t>1.互联网和社交媒体的发展使得消费者更容易获取信息和比较不同产品的价格和质量。</a:t>
            </a:r>
          </a:p>
          <a:p>
            <a:r>
              <a:t>2.人工智能和大数据的应用也使得商家可以更精准地定位和营销，从而影响消费者的购买行为。</a:t>
            </a:r>
          </a:p>
          <a:p/>
        </p:txBody>
      </p:sp>
      <p:sp>
        <p:nvSpPr>
          <p:cNvPr id="4" name="Text Placeholder 3"/>
          <p:cNvSpPr>
            <a:spLocks noGrp="1"/>
          </p:cNvSpPr>
          <p:nvPr>
            <p:ph type="body" idx="3"/>
          </p:nvPr>
        </p:nvSpPr>
        <p:spPr/>
        <p:txBody>
          <a:bodyPr/>
          <a:lstStyle/>
          <a:p>
            <a:r>
              <a:t>环境因素</a:t>
            </a:r>
          </a:p>
        </p:txBody>
      </p:sp>
      <p:sp>
        <p:nvSpPr>
          <p:cNvPr id="5" name="Content Placeholder 4"/>
          <p:cNvSpPr>
            <a:spLocks noGrp="1"/>
          </p:cNvSpPr>
          <p:nvPr>
            <p:ph sz="half" idx="4"/>
          </p:nvPr>
        </p:nvSpPr>
        <p:spPr/>
        <p:txBody>
          <a:bodyPr/>
          <a:lstStyle/>
          <a:p>
            <a:r>
              <a:t>1.政治法律环境：政策的变化和法律法规的制定都会影响消费者的购买行为和商家的营销策略。</a:t>
            </a:r>
          </a:p>
          <a:p>
            <a:r>
              <a:t>2.自然环境：环境的变化也会影响消费者的购买行为和消费习惯，例如环保意识的提高使得消费者更加倾向于购买环保产品。</a:t>
            </a:r>
          </a:p>
        </p:txBody>
      </p:sp>
      <p:sp>
        <p:nvSpPr>
          <p:cNvPr id="6" name="Text Placeholder 5"/>
          <p:cNvSpPr>
            <a:spLocks noGrp="1"/>
          </p:cNvSpPr>
          <p:nvPr>
            <p:ph type="body" idx="1"/>
          </p:nvPr>
        </p:nvSpPr>
        <p:spPr/>
        <p:txBody>
          <a:bodyPr/>
          <a:lstStyle/>
          <a:p>
            <a:r>
              <a:t>科技因素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零售市场现状与趋势</a:t>
            </a:r>
          </a:p>
        </p:txBody>
      </p:sp>
      <p:sp>
        <p:nvSpPr>
          <p:cNvPr id="3" name="Subtitle 2"/>
          <p:cNvSpPr>
            <a:spLocks noGrp="1"/>
          </p:cNvSpPr>
          <p:nvPr>
            <p:ph type="subTitle" idx="1"/>
          </p:nvPr>
        </p:nvSpPr>
        <p:spPr/>
        <p:txBody>
          <a:bodyPr/>
          <a:lstStyle/>
          <a:p>
            <a:r>
              <a:t>消费者行为与零售市场研究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零售市场现状与趋势</a:t>
            </a:r>
          </a:p>
        </p:txBody>
      </p:sp>
      <p:sp>
        <p:nvSpPr>
          <p:cNvPr id="3" name="Text Placeholder 2"/>
          <p:cNvSpPr>
            <a:spLocks noGrp="1"/>
          </p:cNvSpPr>
          <p:nvPr>
            <p:ph type="body" idx="1"/>
          </p:nvPr>
        </p:nvSpPr>
        <p:spPr/>
        <p:txBody>
          <a:bodyPr/>
          <a:lstStyle/>
          <a:p>
            <a:r>
              <a:t>多元化零售模式的发展</a:t>
            </a:r>
          </a:p>
        </p:txBody>
      </p:sp>
      <p:sp>
        <p:nvSpPr>
          <p:cNvPr id="4" name="Content Placeholder 3"/>
          <p:cNvSpPr>
            <a:spLocks noGrp="1"/>
          </p:cNvSpPr>
          <p:nvPr>
            <p:ph sz="half" idx="2"/>
          </p:nvPr>
        </p:nvSpPr>
        <p:spPr/>
        <p:txBody>
          <a:bodyPr/>
          <a:lstStyle/>
          <a:p>
            <a:r>
              <a:t>1.随着消费者行为的改变，多元化零售模式正在兴起，包括线上零售、社交电商、直播带货等新型模式。</a:t>
            </a:r>
          </a:p>
          <a:p>
            <a:r>
              <a:t>2.多元化零售使消费者更容易获得信息、比较产品，同时也提供了更便捷的购物体验。</a:t>
            </a:r>
          </a:p>
          <a:p>
            <a:r>
              <a:t>3.对于零售商来说，利用多元化零售模式可以提高销售额，提升品牌影响力，但也需要投入更多资源来维护和管理各种销售渠道。</a:t>
            </a:r>
          </a:p>
          <a:p/>
        </p:txBody>
      </p:sp>
      <p:sp>
        <p:nvSpPr>
          <p:cNvPr id="5" name="Text Placeholder 4"/>
          <p:cNvSpPr>
            <a:spLocks noGrp="1"/>
          </p:cNvSpPr>
          <p:nvPr>
            <p:ph type="body" idx="3"/>
          </p:nvPr>
        </p:nvSpPr>
        <p:spPr/>
        <p:txBody>
          <a:bodyPr/>
          <a:lstStyle/>
          <a:p>
            <a:r>
              <a:t>智能化零售的普及</a:t>
            </a:r>
          </a:p>
        </p:txBody>
      </p:sp>
      <p:sp>
        <p:nvSpPr>
          <p:cNvPr id="6" name="Content Placeholder 5"/>
          <p:cNvSpPr>
            <a:spLocks noGrp="1"/>
          </p:cNvSpPr>
          <p:nvPr>
            <p:ph sz="half" idx="4"/>
          </p:nvPr>
        </p:nvSpPr>
        <p:spPr/>
        <p:txBody>
          <a:bodyPr/>
          <a:lstStyle/>
          <a:p>
            <a:r>
              <a:t>1.人工智能、大数据等技术的应用正在改变零售市场，推动智能化零售的普及。</a:t>
            </a:r>
          </a:p>
          <a:p>
            <a:r>
              <a:t>2.智能化零售通过数据分析和精准营销，提高销售效率，提升消费者体验。</a:t>
            </a:r>
          </a:p>
          <a:p>
            <a:r>
              <a:t>3.随着技术的不断发展，智能化零售的前景广阔，将为零售行业带来更多的创新和变革。</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https://d.book118.com/408107143006006024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消费者行为研究概述</vt:lpstr>
      <vt:lpstr> 消费者行为研究概述</vt:lpstr>
      <vt:lpstr> 消费者行为研究概述</vt:lpstr>
      <vt:lpstr> 消费者行为研究概述</vt:lpstr>
      <vt:lpstr> 消费者购买决策过程</vt:lpstr>
      <vt:lpstr> 消费者购买决策过程</vt:lpstr>
      <vt:lpstr> 消费者购买决策过程</vt:lpstr>
      <vt:lpstr> 消费者购买决策过程</vt:lpstr>
      <vt:lpstr> 影响消费者行为的因素</vt:lpstr>
      <vt:lpstr> 影响消费者行为的因素</vt:lpstr>
      <vt:lpstr> 影响消费者行为的因素</vt:lpstr>
      <vt:lpstr> 影响消费者行为的因素</vt:lpstr>
      <vt:lpstr> 零售市场现状与趋势</vt:lpstr>
      <vt:lpstr> 零售市场现状与趋势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2024-08-30T21:23:08.929</cp:lastPrinted>
  <dcterms:created xsi:type="dcterms:W3CDTF">2024-08-30T13:23:08Z</dcterms:created>
  <dcterms:modified xsi:type="dcterms:W3CDTF">2024-08-30T13:23:11Z</dcterms:modified>
</cp:coreProperties>
</file>