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DCCF3-6327-4B79-B330-9474A2A22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989E4-672F-46DD-8189-40F5ED749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03F91-9021-4844-A442-40F9F88B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CAF23-52CA-4711-9FC7-07844539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AC10A-BF9D-48D2-A88D-13CB88D18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4D513-F792-4529-82AC-469E3152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18EC5-DF72-4D58-82CA-0395D5C97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3A06F-3CB8-48E2-9BF7-F0A78C27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634A9-6F85-4297-BF86-EB6F5302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EC294-83D0-40BB-9D72-AC2F0662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AF507-66D6-4245-8BA0-6158223D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0125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旅游业的旅游技术与体验创新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旅游技术发展与应用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旅游体验创新与实践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旅游技术与体验融合的策略与案例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旅游技术与体验创新面临的挑战与机遇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随着全球经济的发展和人们生活水平的提高，旅游业已成为全球经济中发展最快的产业之一。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旅游产品和服务多样化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旅游产品和服务从传统的观光旅游向休闲度假、主题旅游、自助游等多样化发展。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旅游业数字化和智能化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随着互联网和移动设备的普及，旅游业正经历着数字化和智能化的变革，如在线预订、智能导游等。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提升旅游体验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通过技术和体验创新，可以提供更加个性化、便捷和舒适的旅游体验，如虚拟现实、增强现实等技术可以让游客更加深入地了解和体验旅游目的地。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推动旅游业转型升级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技术和体验创新可以促进旅游业的转型升级，从传统的观光旅游向更加注重体验和品质的旅游方式转变。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提高旅游业竞争力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通过技术和体验创新，可以提高旅游业的竞争力，吸引更多的游客，促进旅游业的可持续发展。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技术与体验创新对旅游业的意义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旅游技术发展与应用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18" r="2631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互联网技术为旅游业提供了在线预订、支付、评价和分享等一站式服务，方便了游客的行程规划和旅游体验。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通过社交媒体平台，旅游目的地和旅游产品可以实现更广泛的宣传和推广，提高知名度和吸引力。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基于游客的历史数据和偏好，互联网技术可以构建个性化推荐系统，为游客提供更加贴心的旅游建议和服务。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互联网技术在旅游业的应用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大数据技术可以对旅游市场进行深度分析和预测，帮助旅游企业更好地了解市场需求和趋势，制定更加精准的市场策略。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旅游市场分析与预测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人工智能技术可以提供智能导游服务，包括语音导览、智能问答、景点推荐等，提高游客的旅游体验。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智能导游服务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大数据和人工智能技术可以实时监测旅游目的地的安全状况，及时发布预警信息，并在紧急情况下提供快速响应和救援服务。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旅游安全与应急响应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208" r="27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大数据与人工智能技术在旅游业的应用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虚拟现实技术可以为游客提供身临其境的虚拟旅游体验，让游客在出发前就能对目的地有更深入的了解和感受。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虚拟旅游体验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增强现实技术可以将虚拟信息与真实场景相结合，为游客提供更加生动、直观的导览服务，提高游客的参与度和体验感。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增强现实导览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虚拟现实和增强现实技术可以用于文化遗产的保护和展示，让游客以更加互动、有趣的方式了解和感受文化遗产的魅力。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文化遗产保护与展示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虚拟现实与增强现实技术在旅游业的应用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旅游体验创新与实践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基于大数据和人工智能技术的个性化推荐系统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通过分析游客的历史行为、偏好和需求，为游客提供个性化的旅游线路、活动和产品推荐。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定制化旅游服务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根据游客的特定需求和预算，提供定制化的旅游服务，如私人导游、专属车辆、特色餐饮等。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个性化旅游纪念品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利用3D打印等技术，为游客提供个性化的旅游纪念品，如定制照片、雕刻有游客姓名的工艺品等。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个性化旅游体验设计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旅游互动游戏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开发基于旅游目的地的互动游戏，让游客在游玩的过程中了解当地的文化和历史，增加旅游的趣味性。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通过VR和AR技术，让游客在旅游过程中获得更加沉浸式的体验，如虚拟导览、历史场景重现等。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鼓励游客在社交媒体上分享旅游经历和照片，增加游客之间的互动和交流，同时提高旅游目的地的知名度。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互动式旅游体验创新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https://d.book118.com/408110125004006034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2024-09-12T04:38:26.466</cp:lastPrinted>
  <dcterms:created xsi:type="dcterms:W3CDTF">2024-09-11T20:38:26Z</dcterms:created>
  <dcterms:modified xsi:type="dcterms:W3CDTF">2024-09-11T20:38:28Z</dcterms:modified>
</cp:coreProperties>
</file>