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12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29CEB-92CD-45BC-89B6-506E42652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902BF-0D9E-4A36-AEF9-22EAD81CD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7B4BF-81A5-405B-9DD6-2D5F28D42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65B04-86FD-4428-9DFA-6127928FE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CA1CB8-7896-47F0-B5E9-0D60930BA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AB1229-6DE4-44FF-804F-AC431D62F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8FEF01-0C3E-42C4-8ABE-3D25C232A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D5D42-361A-42B3-8D2E-A5CBFD192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920EE-D812-450E-B4E0-E79BB46A7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EEFF7-2DCD-423E-942A-5F37818F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75362-5069-479E-BBC9-8F192CF7D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113" r:id="rId2"/>
    <p:sldLayoutId id="2147502114" r:id="rId3"/>
    <p:sldLayoutId id="2147502115" r:id="rId4"/>
    <p:sldLayoutId id="2147502116" r:id="rId5"/>
    <p:sldLayoutId id="2147502117" r:id="rId6"/>
    <p:sldLayoutId id="2147502118" r:id="rId7"/>
    <p:sldLayoutId id="2147502119" r:id="rId8"/>
    <p:sldLayoutId id="2147502120" r:id="rId9"/>
    <p:sldLayoutId id="2147502121" r:id="rId10"/>
    <p:sldLayoutId id="214750212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11055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一年级上册语文教案 - 识字2 - 8.小书包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教学评价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教学反思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教学过程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https://d.book118.com/408111055061006026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一年级上册语文教案 - 识字2 - 8.小书包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2024-09-03T17:36:21.338</cp:lastPrinted>
  <dcterms:created xsi:type="dcterms:W3CDTF">2024-09-03T09:36:21Z</dcterms:created>
  <dcterms:modified xsi:type="dcterms:W3CDTF">2024-09-03T09:36:23Z</dcterms:modified>
</cp:coreProperties>
</file>