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0CE3FE-DC06-48C6-8E9B-B39BCB98DD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566B9C-A575-4328-A664-9B951CDF48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34C240-370B-4955-9FDE-561B758A15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95A6C3-7BC0-4FF9-A633-4B2C2E498B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A6AE66-8D5F-4996-BD75-CF67507FB8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564DEC-8C10-4F8A-B1DA-99CDB50C38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DE0BDA-4662-4DAA-86CB-31444BE3FB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7E430A-6B26-4C77-8895-521F333FF7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6538CB-E622-40C1-8702-25C48CC3EA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0EE8D9-997C-4415-9D22-B059D9DAD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0415B2-5B32-4831-AB03-A953905228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11106207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胺碘酮对风湿性心脏瓣膜疾病合并心律失常的治疗作用探究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风湿性心脏瓣膜疾病概述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心律失常概述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胺碘酮的药理作用及临床应用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胺碘酮对风湿性心脏瓣膜疾病合并心律失常的治疗作用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临床研究及案例分析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探究胺碘酮对风湿性心脏瓣膜疾病合并心律失常的治疗作用，对于提高患者生存质量和预后具有重要意义。</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风湿性心脏瓣膜疾病（RHD）是一种常见的心脏病，常导致心律失常等严重并发症。</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胺碘酮作为一种广谱抗心律失常药物，已被广泛应用于临床治疗。</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333" r="9333"/>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国内外已有大量关于胺碘酮治疗心律失常的研究报道，但其对风湿性心脏瓣膜疾病合并心律失常的治疗作用仍需进一步探究。</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随着医疗技术的不断发展，对于风湿性心脏瓣膜疾病的诊断和治疗水平不断提高，为胺碘酮在该领域的应用提供了更好的基础。</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未来研究方向将更加注重胺碘酮与其他药物的联合应用，以及针对不同类型心律失常的个性化治疗方案。</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明确胺碘酮对风湿性心脏瓣膜疾病合并心律失常的治疗作用，为临床治疗提供科学依据。</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通过收集相关病例资料，分析胺碘酮治疗风湿性心脏瓣膜疾病合并心律失常的疗效、安全性及不良反应等情况；探讨其可能的作用机制和影响因素；为制定更加合理的治疗方案提供参考。</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研究内容</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风湿性心脏瓣膜疾病概述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风湿性心脏瓣膜疾病的定义和分类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风湿性心脏瓣膜疾病是一种由于风湿热活动累及心脏瓣膜而造成的心脏病变，表现为瓣膜狭窄或关闭不全，使得心脏负荷增加，功能受损。</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根据受累瓣膜的不同，风湿性心脏瓣膜疾病可分为二尖瓣狭窄或关闭不全、主动脉瓣狭窄或关闭不全、三尖瓣狭窄或关闭不全等类型。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风湿性心脏瓣膜疾病的发病与A组乙型溶血性链球菌感染有关，该菌感染后引发变态反应，导致心脏瓣膜发生炎性病变。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发病机制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患者可出现心悸、气短、乏力、咳嗽等症状，严重者可出现呼吸困难、端坐呼吸、咳粉红色泡沫痰等心力衰竭表现。此外，患者还可出现心房颤动、血栓栓塞等并发症。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临床表现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风湿性心脏瓣膜疾病的发病机制和临床表现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治疗方法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风湿性心脏瓣膜疾病的治疗包括药物治疗和手术治疗。药物治疗主要为缓解症状、控制感染和预防并发症；手术治疗包括瓣膜修复或置换术，旨在改善瓣膜功能，提高患者生活质量。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治疗效果</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药物治疗可缓解症状，但无法根治疾病；手术治疗可显著改善瓣膜功能，降低病死率和病残率，提高患者生存质量。然而，手术治疗风险较高，且部分患者术后可能出现并发症。因此，在选择治疗方法时需综合考虑患者病情、年龄、身体状况等因素。</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风湿性心脏瓣膜疾病的治疗方法和效果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心律失常概述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心律失常是指心脏电活动的频率、节律、起源部位、传导速度或激动次序的异常，导致心脏正常节律发生改变。</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根据心律失常发生时心率的快慢，可将其分为快速性心律失常和缓慢性心律失常两大类。快速性心律失常包括各种早搏、心动过速、扑动和颤动等；缓慢性心律失常则包括窦性缓慢性心律失常、传导阻滞等。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心律失常的定义和分类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心律失常的发病机制复杂多样，主要包括心脏电生理异常、心脏传导系统异常、自主神经功能失调、电解质紊乱、药物因素以及心脏器质性病变等。</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心律失常的临床表现因类型、严重程度及患者个体差异而异。常见症状包括心悸、胸闷、头晕、乏力、黑朦、晕厥等。严重的心律失常可能导致血流动力学障碍，甚至危及生命。</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发病机制</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临床表现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心律失常的发病机制和临床表现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治疗方法</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律失常的治疗方法主要包括药物治疗、电复律、射频消融术、起搏器植入等。药物治疗是基础治疗，可根据心律失常的类型选择合适的抗心律失常药物。电复律主要用于严重的、危及生命的快速性心律失常。射频消融术和起搏器植入则是针对特定类型的心律失常进行的有效治疗方法。</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治疗效果</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心律失常的治疗效果因患者具体病情、治疗方法选择及个体差异而异。一般来说，药物治疗可以控制大多数心律失常的发作，但部分患者可能需要长期服药或接受其他治疗。电复律、射频消融术和起搏器植入等治疗方法在特定情况下具有较好的治疗效果，但也可能存在一定的风险和并发症。</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心律失常的治疗方法和效果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胺碘酮的药理作用及临床应用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https://d.book118.com/408111062076006044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2024-09-24T19:02:08.064</cp:lastPrinted>
  <dcterms:created xsi:type="dcterms:W3CDTF">2024-09-24T11:02:08Z</dcterms:created>
  <dcterms:modified xsi:type="dcterms:W3CDTF">2024-09-24T11:02:10Z</dcterms:modified>
</cp:coreProperties>
</file>