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70BA5-C415-4176-BDC9-69EE4F430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9946A-6694-49F9-9114-7565B5317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2B846-D343-4476-8D75-A6FCB18F5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9C2785-DFE3-4365-9A8F-A05ED62CA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4B81FA-132E-49B3-B949-D9478D35A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16AED2-15D7-4D94-964A-AE7D414D7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AFA299-18EC-477B-BA1C-473AE0C5C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A1CEEA-72CC-4546-A6F8-879DB1C56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A28A8B-DB66-494E-B600-E3593C24A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A2533B-5245-4648-BD3E-381F1086E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01DBBD-88BD-4804-AD0A-E0B483131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120510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企业短期经营决策分析方法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2023-12-30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确定性决策分析方法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风险性决策分析方法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不确定性决策分析方法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多目标决策分析方法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企业短期经营决策分析方法的比较与选择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决策分析是一种系统性的思维过程，旨在通过收集、整理和分析相关信息，为决策者提供科学、合理的决策依据，以实现企业短期经营目标。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短期经营决策对企业日常运营和长期发展具有重要影响。通过决策分析，企业可以更加明确目标、优化资源配置、降低风险并提高经营效益。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决策分析的定义与重要性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决策分析定义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短期经营决策通常涉及企业日常运营活动，具有时效性短、灵活性高、风险相对较低等特点。这类决策旨在解决短期内出现的问题或抓住市场机遇，以实现短期经营目标。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短期经营决策可分为生产决策、销售决策、采购决策、财务决策等。各类决策之间相互关联，共同构成企业短期经营策略。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短期经营决策的特点与分类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运用数学、统计学等工具对数据进行处理和分析，为决策提供客观依据。如成本效益分析、敏感性分析等。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通过专家判断、经验总结等方式对问题进行主观评估。如德尔菲法、头脑风暴法等。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将定量与定性分析方法相结合，以更全面、深入地了解问题并作出决策。如SWOT分析、五力模型等。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定量分析方法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定性分析方法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综合分析方法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分析方法概述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确定性决策分析方法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线性规划法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线性规划法是一种数学优化技术，用于优化受线性约束的线性目标函数。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在企业的短期经营决策中，线性规划法可用于解决资源分配、生产计划、货物运输等问题，以实现成本最小化或收益最大化。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能够处理多个决策变量和约束条件，提供全局最优解。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微分极值法是一种通过求导数来找到函数极值点的方法。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在企业的短期经营决策中，微分极值法可用于求解成本最小化、收益最大化等问题。例如，在确定最佳生产批量、最优价格等方面，可以通过建立相应的数学模型并求解导数来找到最优解。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适用于连续型变量，能够找到函数的局部或全局最优解。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微分极值法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盈亏平衡分析法是一种通过分析企业收入、成本和利润之间的关系，确定企业在一定时期内达到盈亏平衡点所需的生产和销售量的方法。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在企业的短期经营决策中，盈亏平衡分析法可用于评估不同经营方案的风险和收益。通过计算盈亏平衡点，企业可以了解在何种生产和销售水平下能够实现盈利或避免亏损。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简单易行，能够帮助企业快速了解经营风险和潜在收益。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盈亏平衡分析法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风险性决策分析方法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935" b="9935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根据决策问题的逻辑关系，绘制决策树图，明确各种可能的结果及其概率。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计算各方案的期望值，以衡量方案的优劣。期望值越大，方案越优。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通过剪去部分树枝，简化决策树，便于分析和比较各方案的优劣。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决策树构建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期望值计算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剪枝法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决策树法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找出影响决策目标的关键因素，分析其对目标的影响程度。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在一定范围内变动敏感性因素，观察决策目标的变化情况，以判断决策的稳健性。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确定各敏感性因素变化的临界点，为决策者提供风险控制依据。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敏感性因素识别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临界点确定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敏感性分析法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https://d.book118.com/408112051017006027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2024-09-04T18:14:34.918</cp:lastPrinted>
  <dcterms:created xsi:type="dcterms:W3CDTF">2024-09-04T10:14:34Z</dcterms:created>
  <dcterms:modified xsi:type="dcterms:W3CDTF">2024-09-04T10:14:37Z</dcterms:modified>
</cp:coreProperties>
</file>