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CF0F6-2B3F-4D5E-9975-8C7B83F1E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9B0D-6479-458A-B702-6EAFC36A5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594C9-E638-4A94-9010-DF85ABA5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38DC6-871F-4B98-9E0A-78B64B579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D7713-D2DA-4D12-BEE5-FCC83308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72656F-6982-49F1-BB1E-E9B897E6D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7FD92-14F2-4CE2-99D2-5E96F7D6B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F2D33-C2D4-48A2-BD15-D0A53388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8892A-D750-4856-9736-D193DA05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51588-CCBB-4E9E-AB6B-710A8BDC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AC598-682F-406D-B769-64881338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13053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手术室实习心得体会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手术室环境与设备认知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手术配合与团队协作能力培养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专业技能训练与实践操作经验分享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职业素养提升与医德医风培养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手术室实习的重要性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手术室实习是医学生教育中不可或缺的一部分，通过亲身参与手术过程，学生能够将理论知识与实践技能相结合，加深对手术操作的理解和掌握。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培养职业素养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手术室实习有助于培养学生的职业素养，如责任心、团队合作精神、应对压力的能力等，这些都是未来医生必备的品质。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了解手术流程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通过实习，学生可以全面了解手术的整个流程，包括术前准备、术中操作和术后处理，从而更好地理解手术的全貌。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提升实践技能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掌握基本手术技能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通过实习，学生期望能够掌握基本的手术技能，如无菌操作、缝合、打结等，为将来的职业生涯打下坚实基础。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了解手术团队协作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学生希望通过实习了解手术团队成员的角色和职责，学习如何与团队成员有效沟通，提高团队协作能力。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面对手术中可能出现的各种情况，学生期望通过实习培养自己独立思考和解决问题的能力。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作为实习生，首要角色是学习者。需要保持谦虚、好学的态度，积极向导师和团队成员请教，不断提升自己的专业知识和技能。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在实习期间，学生需要积极参与手术室的各项工作，包括术前准备、术中辅助以及术后整理等，通过亲身实践加深对手术流程的理解。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作为观察者，学生需要细心观察导师和团队成员的手术操作，注意细节和技巧，通过模仿和实践逐渐掌握手术技能。同时，也要学会从观察中发现问题、总结经验教训。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实习期间的角色定位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手术室环境与设备认知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17" r="316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60" r="3186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79" r="9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了解手术室的整体结构，包括手术间、准备间、麻醉间、复苏室等，以及各区域之间的流线设计，确保手术过程的高效与安全。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手术室整体布局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掌握手术室各功能区域的划分及作用，如无菌区、清洁区、污染区等，以及各区域之间的隔离措施，防止交叉感染。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手术室布局及功能区域划分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熟悉各种手术器械的名称、规格、用途及保养方法，能够准确识别和选用合适的器械进行手术操作。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掌握手术室常用设备的使用方法，如手术床、无影灯、吊塔、麻醉机等，能够正确操作并处理常见故障。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手术器械与设备的识别与使用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手术设备使用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严格遵守手术室无菌操作规范，包括手术人员着装、手卫生、无菌物品管理等，确保手术过程的无菌环境。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了解手术室感染控制的重要性，掌握相关感染控制措施，如空气净化、消毒隔离、医疗废物处理等，降低手术感染风险。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无菌操作规范及感染控制措施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手术配合与团队协作能力培养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在手术室中，与主刀医师、麻醉师等人员的有效沟通是确保手术顺利进行的关键。通过及时、准确地传递信息，可以避免误解和延误，提高手术效率。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为了与团队成员有效沟通，我学会了倾听和表达。在倾听时，保持专注并理解对方的需求和意图；在表达时，用简洁明了的语言阐述自己的观点和需求。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通过与团队成员的多次合作和沟通，我们逐渐建立了信任关系。这使得我们在手术过程中更加默契，能够迅速响应彼此的需求。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与主刀医师、麻醉师等人员的有效沟通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手术过程中的观察、记录与传递信息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在观察到重要情况或记录关键信息后，我会及时将其传递给主刀医师和麻醉师等相关人员。这有助于他们全面了解手术情况，做出正确的决策。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及时传递信息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在手术过程中，我时刻保持警惕，观察手术的每一个细节。这有助于我及时发现潜在问题，确保手术的顺利进行。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观察手术进程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我负责记录手术过程中的关键信息，如患者生命体征、手术步骤、用药情况等。这些信息对于术后评估和后续治疗具有重要意义。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记录关键信息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https://d.book118.com/408113053045006036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2024-09-15T14:15:41.460</cp:lastPrinted>
  <dcterms:created xsi:type="dcterms:W3CDTF">2024-09-15T06:15:41Z</dcterms:created>
  <dcterms:modified xsi:type="dcterms:W3CDTF">2024-09-15T06:15:43Z</dcterms:modified>
</cp:coreProperties>
</file>