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FCCE86-59CB-409D-B096-A92BBA1C37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C58AC8-8A04-412B-958D-A658CF97B0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ED634A-F975-4285-A1C3-1369E052B1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AAF432-A90F-4202-A82D-F909E8C51E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0B988D-00AB-4495-9085-65DA01C81F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2684CB-62B9-4E3A-9DE3-437B306EE4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57C818-A573-4A19-8063-105DBC2D36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63AE52-FE86-42FE-9CAE-7AA7E79D02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43D658-D8EA-44C9-9F42-49CCFE2571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80FB3B-B078-4AED-AD1A-47B2073211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45E2BB-54C6-4781-AD23-BC86B170AE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11306607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平面设计毕业展览设计方案</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展览概述</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设计理念与风格</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展览布局与规划</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平面设计元素运用</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互动环节与观众体验</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宣传与推广策略</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总结与展望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展览概述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424" b="542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展览背景</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平面设计专业在视觉传达、品牌推广、媒体传播等领域具有广泛应用。</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毕业生需要通过展览展示自己的设计才华和成果，吸引潜在雇主和客户的关注。</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平面设计专业毕业展览是学校对外展示教学水平和学生综合素质的重要窗口。</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25" r="1662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展示平面设计专业毕业生的优秀作品和设计能力。</a:t>
            </a:r>
          </a:p>
        </p:txBody>
      </p:sp>
      <p:pic>
        <p:nvPicPr>
          <p:cNvPr id="5" name="Picture 5"/>
          <p:cNvPicPr>
            <a:picLocks noChangeAspect="1"/>
          </p:cNvPicPr>
          <p:nvPr/>
        </p:nvPicPr>
        <p:blipFill>
          <a:blip r:embed="rId4"/>
          <a:srcRect l="16292" r="16292"/>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促进毕业生与潜在雇主、客户之间的交流和合作。</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提升学校平面设计专业的知名度和影响力。</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展览目的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强调平面设计的视觉美感和创意表现。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“视觉之韵，创意无限”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突出平面设计在品牌建设和发展中的重要作用。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“品牌力量，设计未来”</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鼓励毕业生跨领域合作，探索平面设计的更多可能性。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“跨界融合，探索未知”</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展览主题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设计理念与风格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注重空间与环境的融合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设计需要充分考虑展览空间的特点和环境因素，使设计作品与空间环境和谐融合。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创新与实用性并重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在设计中，我们不仅要追求视觉上的新颖和独特，还要确保设计在实际应用中的实用性和可行性。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突出主题与个性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设计应紧密围绕“平面设计毕业展览”这一主题，同时充分展现设计师的个性和创意。</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设计理念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以简洁的线条和几何图形为主，营造现代、时尚的氛围。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现代简约风格</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625" r="18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抽象艺术风格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地域文化风格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运用抽象元素和图形，表达深邃的思考和独特的艺术感受。</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结合当地的文化特色和传统元素，展现设计的文化底蕴和地域特色。</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设计风格</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以白色、灰色或黑色为主色调，营造简约、大气的视觉效果。</a:t>
            </a:r>
          </a:p>
        </p:txBody>
      </p:sp>
      <p:pic>
        <p:nvPicPr>
          <p:cNvPr id="4" name="Picture 4"/>
          <p:cNvPicPr>
            <a:picLocks noChangeAspect="1"/>
          </p:cNvPicPr>
          <p:nvPr/>
        </p:nvPicPr>
        <p:blipFill>
          <a:blip r:embed="rId2"/>
          <a:srcRect l="22217" r="2221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0728" r="2072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064" r="16064"/>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主色调选择</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根据设计风格和主题，选择1-2种鲜艳的色彩作为辅助色，增加设计的活力和视觉冲击力。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辅助色彩运用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遵循色彩搭配的对比与和谐原则，使设计在色彩上既有层次感又有整体感。</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色彩搭配原则</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色彩搭配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展览布局与规划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采用无隔断的大空间，增强展览的通透感和整体感，方便观众自由参观。</a:t>
            </a:r>
          </a:p>
        </p:txBody>
      </p:sp>
      <p:pic>
        <p:nvPicPr>
          <p:cNvPr id="6" name="Picture 6"/>
          <p:cNvPicPr>
            <a:picLocks noChangeAspect="1"/>
          </p:cNvPicPr>
          <p:nvPr/>
        </p:nvPicPr>
        <p:blipFill>
          <a:blip r:embed="rId2"/>
          <a:srcRect l="21042" r="210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开放式布局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根据作品类型和主题，将展览空间划分为几个相对独立的区域，每个区域有明确的标识和引导。</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区域划分</a:t>
            </a:r>
          </a:p>
        </p:txBody>
      </p:sp>
      <p:pic>
        <p:nvPicPr>
          <p:cNvPr id="10" name="Picture 10"/>
          <p:cNvPicPr>
            <a:picLocks noChangeAspect="1"/>
          </p:cNvPicPr>
          <p:nvPr/>
        </p:nvPicPr>
        <p:blipFill>
          <a:blip r:embed="rId3"/>
          <a:srcRect l="16792" r="16792"/>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充分利用墙面、地面、天花板等空间，展示平面设计作品的多样性和创新性。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空间利用</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空间布局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悬挂陈列</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将作品悬挂在墙面或展板上，适合展示海报、招贴、插画等平面设计作品。</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立体陈列</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利用展架、展台等立体展示方式，呈现书籍装帧、包装设计等立体作品的效果。</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动态展示</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通过多媒体设备展示动态图像或视频，增强观众的视觉冲击力和互动性。</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展品陈列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设置明显的入口标识和引导，方便观众快速进入展览区域。</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入口设计</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根据展览布局和作品分布，设计合理的参观路径，引导观众按照一定顺序参观各个区域。</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参观路径</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在展览结束处设置出口标识和引导，方便观众顺利离开展览区域。同时可设置留言区或调查问卷，收集观众的意见和建议。</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出口设置</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参观流线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平面设计元素运用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https://d.book118.com/408113066071006036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2024-09-15T21:37:54.782</cp:lastPrinted>
  <dcterms:created xsi:type="dcterms:W3CDTF">2024-09-15T13:37:54Z</dcterms:created>
  <dcterms:modified xsi:type="dcterms:W3CDTF">2024-09-15T13:37:56Z</dcterms:modified>
</cp:coreProperties>
</file>