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3B071-0112-4D15-AD8E-F61DA5CEF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ADFE5-4296-4031-A381-E30D5620D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358A8-65BD-4D0D-99BD-742ED7904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05D33-E0E2-4AC6-A440-1010CD0EF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91E547-6340-437E-B55A-B23AAFC52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0EBBDC-A097-4F23-ADFD-0F11F1C54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37A0DE-A134-4107-BF46-F3C55A585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3E196-97A3-4959-86E3-89D212051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7B1DC-EA0F-4F7E-B1F8-5EAC59606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DB807-6264-4C3D-B693-7B6A012CF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DC5F9-B973-4CA3-8E97-D656B7C98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1311206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2024年人力资源法律顾问培训资料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人力资源法律顾问概述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招聘与用工风险防范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薪酬福利与绩效管理合规性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员工关系管理与争议解决机制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培训开发与职业发展支持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离职管理与风险防范措施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人力资源法律顾问概述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为企业在人力资源管理方面提供法律咨询、风险评估、合同审查等服务，确保企业的人力资源管理合法合规。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作为企业与法律之间的桥梁，人力资源法律顾问既要深入了解企业的运营模式和人力资源策略，又要对相关的法律法规有透彻的理解。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职责与角色定位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随着劳动法规的日益完善和劳动者权益保护意识的提高，企业对人力资源法律顾问的需求逐渐增加。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未来，人力资源法律顾问的角色将更加重要，不仅需要处理日常的法务工作，还需要参与企业的人力资源战略制定和风险管理。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熟悉劳动法的各项规定，如劳动合同的签订、变更、解除等。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了解社会保险的种类、缴纳方式、争议处理等。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掌握劳动合同的必备条款、签订程序、违约责任等。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了解劳动争议的调解、仲裁程序及法律效力等。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劳动争议调解仲裁法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法律法规基础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招聘与用工风险防范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确保招聘广告不包含任何歧视性、误导性或虚假信息，遵守相关法律法规。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广告内容审查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清晰、准确地描述职位职责、任职要求和工作条件，避免产生歧义。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职位描述明确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公开、透明地展示薪酬水平及福利待遇，确保符合市场行情和法律法规。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薪酬透明化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招聘广告合规性审查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面试流程标准化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制定标准化的面试流程和评估标准，确保公平、公正地对待所有候选人。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候选人背景调查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对候选人的学历、工作经历、个人品质等进行全面调查，确保信息的真实性和准确性。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录用决策合规性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确保录用决策符合相关法律法规和公司政策，避免任何形式的歧视和不公平待遇。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面试与录用流程规范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合同内容审查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仔细审查劳动合同内容，确保合同条款合法、合规，明确双方权利和义务。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在合同期限内，如需变更合同内容，应提前与劳动者协商并达成一致意见，确保变更合法、有效。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合同续签与解除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在合同到期前，及时与劳动者沟通续签或解除合同事宜，确保双方权益得到保障。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用工合同签订及变更管理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薪酬福利与绩效管理合规性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基本工资、绩效工资、津贴补贴、奖金等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薪酬结构组成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公平性、竞争性、激励性、经济性、合法性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根据市场变化、企业经营状况、员工绩效等因素进行动态调整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薪酬结构设计及调整策略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社会保险、住房公积金、带薪休假、节日福利、健康保障等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福利政策内容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法定性、普惠性、差异性、可持续性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确保福利政策落实到位，保障员工权益，提高员工满意度和忠诚度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执行监督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福利政策制定与执行监督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https://d.book118.com/408113112067006032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2024-09-10T01:17:18.239</cp:lastPrinted>
  <dcterms:created xsi:type="dcterms:W3CDTF">2024-09-09T17:17:18Z</dcterms:created>
  <dcterms:modified xsi:type="dcterms:W3CDTF">2024-09-09T17:17:20Z</dcterms:modified>
</cp:coreProperties>
</file>