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3ACB2-F355-415D-8D51-3ED3039FB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3E1FA-37AB-4121-9EBA-B00FBC4BA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CEC23-16EC-497B-805A-AD7CA6F88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659F0-1273-4203-BAE2-811E15784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F4FF2C-C4DA-4C7F-970D-C4ED17123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38972B-D341-4C6A-B2D4-7DAEC332A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7BFE5B-CC0D-4A69-BBE5-FAC71CAB5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A3E300-7662-4818-ABCC-3AEDEA201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4025CC-FC4B-45D6-8184-7D7F7B5CE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6FDC1-1838-4090-AF54-160221B0E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F817D-465D-4EE2-8439-7302A4886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1500600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时光个性感言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200">
              <a:solidFill>
                <a:schemeClr val="l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时光的流逝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个性的塑造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感言的分享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时光与个性的交融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感悟与实践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时光的流逝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时光一旦流逝，便无法回头，这是它最根本的特性。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不可逆性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时光总是不断地向前推进，每一刻都是连续的，没有中断。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连续性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无论贫富贵贱，每个人所拥有的时间都是一样的，一天24小时，不多不少。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公平性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时光的特性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时光无法用金钱衡量，是最珍贵的财富。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无价之宝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任何东西都无法替代失去的时光，一旦失去，便永远失去。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无法替代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未来的时光无法预测，是未知的，因此更加宝贵。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无法预测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时光的宝贵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珍惜当下的每一刻，不要等到失去才后悔。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珍惜当下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充实自己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感恩时光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利用好每一分每一秒，充实自己，提升自己。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感恩时光带给我们的所有经历和感受，让我们成长和进步。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时光的感悟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个性的塑造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08" r="1570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个性是一个人在特定环境中所形成的独特心理特征，包括性格、情感、价值观、信仰等方面。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个性是人类自我意识和自我表达的重要方式，也是人与人之间相互区分的重要标志。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个性具有相对稳定性和持续性，但也会随着环境和经历的变化而发生改变。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676" b="276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个性的发展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个性的发展是一个长期的过程，受到遗传、环境、教育等多方面因素的影响。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在成长过程中，个体通过不断尝试、探索和实践，逐渐形成自己的独特个性。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个性的发展需要个体自我反省和自我调整，也需要他人的引导和帮助。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个性能够增强个人的魅力和吸引力，促进人际关系的发展和社交能力的提升。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个性能够帮助个体在面对挑战和困境时，保持积极向上的心态和应对能力。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5786" r="578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4693" b="4693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个性是人类创造力和创新精神的重要来源，具有推动社会进步和发展的作用。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个性的价值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感言的分享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https://d.book118.com/408115006001006035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2024-09-13T15:19:54.486</cp:lastPrinted>
  <dcterms:created xsi:type="dcterms:W3CDTF">2024-09-13T07:19:54Z</dcterms:created>
  <dcterms:modified xsi:type="dcterms:W3CDTF">2024-09-13T07:19:56Z</dcterms:modified>
</cp:coreProperties>
</file>