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BDACC-8CF6-4A39-A3A0-47E536B78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AC5B0-981F-48B2-863C-F1B464BBF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D3396-0E05-476E-BE13-A57DCDE5E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1B2AF-1D14-45DA-88A2-9ED7D7C1E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F27E0-3CE1-4A8A-9672-379AB4BCA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6AC33C-B9C8-41AC-A25B-47379DA56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CA17B2-3436-4277-BFBB-88392FC25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9C033-9047-4727-8FF5-D5DEA911E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E9B8C-0B9C-4DF5-8B93-B3A74657F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22EB0-1438-4E11-8441-887F71377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9C7B8-C46A-44E7-9C66-4F50F8464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503104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设立商务服务咨询公司商业计划书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服务内容与流程设计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财务计划与预测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风险分析与应对策略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随着市场竞争的加剧，企业需要专业的商务服务咨询公司来提供定制化的解决方案，以应对市场变化。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通过专业的商务服务咨询，企业可以优化业务流程、提升管理效率，从而增强市场竞争力。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商务服务咨询公司作为知识密集型产业，对于推动经济转型升级、促进高质量发展具有重要作用。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商务服务咨询公司的定义与特点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商务服务咨询公司是一种为企业提供专业咨询服务的机构，旨在帮助企业解决经营过程中的问题，提升企业的绩效和竞争力。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商务服务咨询公司通常拥有专业的咨询团队，具备丰富的行业经验和专业知识。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根据企业的实际需求，提供个性化的解决方案和咨询服务。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严格遵守保密协议，确保企业商业机密的安全。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明确公司定位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展示公司实力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吸引投资者关注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指导公司运营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商业计划书的重要性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通过商业计划书，可以充分展示公司的专业能力、技术实力和项目经验。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对于寻求融资的公司来说，一份优秀的商业计划书能够吸引投资者的关注，提高融资成功的概率。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商业计划书不仅是公司的展示文档，还可以作为公司内部运营的指导手册，帮助公司更好地实现发展目标。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商业计划书可以帮助公司明确自身的市场定位、目标客户群体以及竞争优势。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商务服务咨询市场规模逐年增长，企业对于专业咨询服务的需求不断提升。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当前商务服务咨询涵盖战略规划、市场营销、人力资源、财务管理等多个领域。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商务服务咨询以项目制、常年顾问制等形式为企业提供定制化服务。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商务服务咨询市场现状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48" b="71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中小企业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中小企业在发展过程中需要专业的咨询服务来协助解决各种问题，是商务服务咨询公司的主要目标客户群体。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创业公司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创业公司需要专业的咨询服务来协助制定商业计划、市场策略等，以便更好地开展业务。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外资企业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外资企业在进入中国市场时需要了解当地市场情况、政策法规等，需要专业的咨询服务来协助。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如麦肯锡、波士顿咨询等，具有全球视野和丰富的行业经验，但收费较高。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国际知名咨询公司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国内大型咨询公司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223" r="2822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中小型咨询公司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如和君咨询、正略咨询等，具有本土化优势和深厚的行业积累，但服务内容相对单一。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数量众多，服务内容和质量参差不齐，但价格相对较低。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未来商务服务咨询市场将更加专业化，企业需要更加专业的咨询服务来解决特定问题。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889" r="1088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随着数字化技术的发展，商务服务咨询公司将更加注重数字化服务，如大数据分析、云计算等。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数字化趋势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随着全球化的加速发展，商务服务咨询公司将更加注重国际化服务，协助企业拓展海外市场。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专注于提供高质量的商务咨询服务，致力于成为行业内的领导者。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客户需求导向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深入了解客户需求，提供量身定制的解决方案，以满足不同客户的个性化需求。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国际化视野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积极拓展国际市场，引进国际先进理念和方法，提升公司国际化水平。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在成立初期，通过提供优质的咨询服务，树立公司品牌形象，积累客户资源。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在行业内建立一定的知名度，拓展业务领域，提升市场份额。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实现公司可持续发展，成为行业内具有影响力的领军企业。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战略规划与目标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建立完善的客户关系管理体系，深入了解客户需求，提供持续、全面的服务支持。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组建一支高素质、专业化的咨询团队，具备丰富的行业经验和专业知识。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注重创新思维和方法的应用，不断推陈出新，为客户提供具有前瞻性的解决方案。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定期开展市场调研，了解行业动态和市场需求，为公司决策提供有力支持。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通过参加行业展会、举办专业讲座等方式，提升公司品牌知名度和影响力。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积极寻求与行业内外的合作伙伴建立长期稳定的合作关系，共同开拓市场、提升竞争力。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拓展市场策略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服务内容与流程设计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企业并购咨询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协助客户进行企业并购活动，包括目标企业筛选、尽职调查、交易结构设计等，确保并购活动的顺利进行。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提供全面的市场调研服务，包括行业趋势、竞争对手分析、目标市场细分等，为客户制定市场策略提供数据支持。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商业策略咨询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根据客户需求，提供个性化的商业策略建议，包括市场定位、品牌策略、营销策略等，助力客户实现商业目标。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投资项目评估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对客户的投资项目进行专业评估，包括项目可行性、投资回报率、风险评估等，为客户提供决策依据。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服务内容概述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与客户进行初步沟通，了解客户需求和项目背景。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与客户签订服务合同，明确服务内容、时间、费用等条款。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签订服务合同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成立项目组，制定项目计划，明确项目目标和分工。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服务流程设计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深入调研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根据调研结果，制定个性化的服务方案。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对项目进行总结和评估，提出改进意见和建议。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开展深入的市场调研和数据分析，收集相关信息。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协助客户实施方案，提供必要的支持和指导。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服务流程设计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https://d.book118.com/408115031041006027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2024-09-05T01:00:56.736</cp:lastPrinted>
  <dcterms:created xsi:type="dcterms:W3CDTF">2024-09-04T17:00:56Z</dcterms:created>
  <dcterms:modified xsi:type="dcterms:W3CDTF">2024-09-04T17:00:59Z</dcterms:modified>
</cp:coreProperties>
</file>