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AD325-7FF4-4437-9D1E-8B6C87964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0746F-EF31-4700-8BBC-78074305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DD05D-3C68-4FBB-B571-6BC56EB01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7B46-BB47-4C7C-8885-683B8947A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F1E17-E26D-48F2-AB00-0264E1F3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38D3B-13C2-4C1F-90B1-811E041B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36A67-B214-4DD9-B1D7-AD482AC5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B2867-4D02-4B47-AE41-B8D23DAF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A1A7B-6C14-4681-9E8D-5FDF1CED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0C9FD-E8C2-4C14-B5C7-4A187813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FEB8A-B653-4B20-AFA5-1F0FEB350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5057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增强适应变化和创新的能力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增强适应变化的能力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增强创新的能力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应对变化与创新的策略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适应变化与创新的案例分析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随着全球化的加速，企业面临的竞争压力不断增加，需要不断创新以适应市场需求。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新技术不断涌现，对企业运营和管理方式带来深刻变革，要求企业具备快速适应新技术的能力。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消费者需求日益多样化、个性化，要求企业能够迅速响应并满足不断变化的市场需求。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134" r="261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全球化带来的竞争压力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技术变革的快速发展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当今时代的挑战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适应变化与创新的重要性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保持竞争优势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在激烈的市场竞争中，只有不断创新、适应变化的企业才能保持竞争优势。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创新是企业发展的重要驱动力，通过创新可以开拓新的市场、研发新的产品、提高生产效率等，从而推动企业不断发展壮大。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应对未来挑战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未来充满不确定性，企业需要具备适应变化和创新的能力，以应对可能出现的各种挑战和危机。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增强适应变化的能力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持续关注市场、行业、技术等方面的变化，及时获取并分析相关信息，以便调整战略和计划。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监测和分析外部环境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根据外部环境的变化，灵活调整企业战略，包括市场定位、产品策略、营销策略等，以保持竞争优势。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制定适应性战略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根据战略调整，相应调整企业的计划和目标，确保计划与战略保持一致，目标具有可实现性。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调整计划和目标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灵活调整战略和计划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减少管理层级，加快决策速度，提高组织对外部变化的响应能力。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打破部门壁垒，促进跨部门之间的沟通和协作，以便更好地应对变化。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持续优化业务流程，提高业务处理效率，降低运营成本，从而增强企业的适应能力。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敏捷组织结构和流程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培养员工持续学习、自主学习的能力，使员工能够不断适应新的技术和工作方法，提高企业的整体适应能力。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通过培训、学习等方式，不断提升员工的技能和知识水平，使员工具备适应变化的能力。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激发员工的创新意识和创新能力，鼓励员工提出新的想法和解决方案，以适应不断变化的市场需求。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培养员工适应变化的能力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增强创新的能力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倡导开放、包容、试错、学习的创新文化，鼓励员工敢于挑战和尝试新事物。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营造自由、宽松的工作氛围，让员工在轻松的环境中激发创新思维。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定期组织创新活动或竞赛，激发员工的创新热情，挖掘潜在的创新点子。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创新文化和氛围的营造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设立创新奖励机制，对提出优秀创新想法和解决方案的员工给予物质和精神上的奖励。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鼓励员工跨部门、跨领域交流合作，碰撞出更多的创新火花。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提供必要的资源和支持，让员工有足够的空间和时间将创新想法付诸实践。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07" r="2180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鼓励员工提出新想法和解决方案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及时总结创新实践中的经验教训，形成可复制推广的创新方法或模式。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通过内部培训、研讨会等方式，分享创新实践中的成功案例和心得体会，促进知识共享和协同创新。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28" r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950" r="119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80" r="147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鼓励员工将创新想法转化为具体的项目或产品，通过实践检验创新的可行性。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创新实践和经验分享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https://d.book118.com/408115057063006036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2024-09-15T19:35:19.535</cp:lastPrinted>
  <dcterms:created xsi:type="dcterms:W3CDTF">2024-09-15T11:35:19Z</dcterms:created>
  <dcterms:modified xsi:type="dcterms:W3CDTF">2024-09-15T11:35:21Z</dcterms:modified>
</cp:coreProperties>
</file>