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LAVJV+QLDNPD+MicrosoftYaHei-Bold"/>
      <p:regular r:id="rId15"/>
    </p:embeddedFont>
    <p:embeddedFont>
      <p:font typeface="HHVSFK+MS-UIGothic"/>
      <p:regular r:id="rId16"/>
    </p:embeddedFont>
    <p:embeddedFont>
      <p:font typeface="PNUTPN+TWIIDK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CFB6-EEF5-43B0-BF7F-CAD5EBDCE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FB3AA-C066-42BD-83D5-B8CD3FBD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CA3E6-2145-42F6-8AE1-494FCF57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1D257-F2A1-4FFD-81E2-269CDE45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6D01C-535B-4820-8B4C-C9B11575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6AA67-E727-446A-8BB4-E6F4C19C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7DFA2-D051-47FE-929D-4421FD1E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39A1F-8305-436E-8298-A312DB3C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B3069-C2C1-479B-938B-1E5473E45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BCCBF-2BD3-482B-B9D7-035A4294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332C-5C68-4DEF-83CA-1DE5F03C7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5124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FLAVJV+QLDNPD+MicrosoftYaHei-Bold"/>
                <a:cs typeface="FLAVJV+QLDNPD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FLAVJV+QLDNPD+MicrosoftYaHei-Bold"/>
                <a:cs typeface="FLAVJV+QLDNPD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FLAVJV+QLDNPD+MicrosoftYaHei-Bold"/>
                <a:cs typeface="FLAVJV+QLDNPD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FLAVJV+QLDNPD+MicrosoftYaHei-Bold"/>
                <a:cs typeface="FLAVJV+QLDNPD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HHVSFK+MS-UIGothic"/>
                <a:cs typeface="HHVSFK+MS-UIGothic"/>
              </a:rPr>
              <a:t>成品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检验</a:t>
            </a:r>
            <a:r>
              <a:rPr sz="4950">
                <a:solidFill>
                  <a:srgbClr val="1B1B1B"/>
                </a:solidFill>
                <a:latin typeface="HHVSFK+MS-UIGothic"/>
                <a:cs typeface="HHVSFK+MS-UIGothic"/>
              </a:rPr>
              <a:t>美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标</a:t>
            </a:r>
            <a:r>
              <a:rPr sz="4950">
                <a:solidFill>
                  <a:srgbClr val="1B1B1B"/>
                </a:solidFill>
                <a:latin typeface="HHVSFK+MS-UIGothic"/>
                <a:cs typeface="HHVSFK+MS-UIGothic"/>
              </a:rPr>
              <a:t>四分制</a:t>
            </a:r>
          </a:p>
          <a:p>
            <a:pPr marL="220027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HHVSFK+MS-UIGothic"/>
                <a:cs typeface="HHVSF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UTPN+TWIIDK+ArialMT"/>
                <a:cs typeface="PNUTPN+TWIID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2298255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UTPN+TWIIDK+ArialMT"/>
                <a:cs typeface="PNUTPN+TWIID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四分制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HHVSFK+MS-UIGothic"/>
                <a:cs typeface="HHVSF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47209" y="2737675"/>
            <a:ext cx="5491422" cy="1222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UTPN+TWIIDK+ArialMT"/>
                <a:cs typeface="PNUTPN+TWIID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四分制案例分析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NUTPN+TWIIDK+ArialMT"/>
                <a:cs typeface="PNUTPN+TWIIDK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四分制的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0000"/>
                </a:solidFill>
                <a:latin typeface="HHVSFK+MS-UIGothic"/>
                <a:cs typeface="HHVSFK+MS-UIGothic"/>
              </a:rPr>
              <a:t>与不足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LAVJV+QLDNPD+MicrosoftYaHei-Bold"/>
                <a:cs typeface="FLAVJV+QLDNP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LAVJV+QLDNPD+MicrosoftYaHei-Bold"/>
                <a:cs typeface="FLAVJV+QLDNPD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4500">
                <a:solidFill>
                  <a:srgbClr val="000000"/>
                </a:solidFill>
                <a:latin typeface="HHVSFK+MS-UIGothic"/>
                <a:cs typeface="HHVSF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成品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8561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完成加工、装配、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程的制成品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行全面、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格的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品符合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要求、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足客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HHVSFK+MS-UIGothic"/>
                <a:cs typeface="HHVSFK+MS-UIGothic"/>
              </a:rPr>
              <a:t>期望。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成品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量的最后一道把关，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于控制不合格品、防止不合格品流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入市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HHVSFK+MS-UIGothic"/>
                <a:cs typeface="HHVSF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成品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AVJV+QLDNPD+MicrosoftYaHei-Bold"/>
                <a:cs typeface="FLAVJV+QLDNP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AVJV+QLDNPD+MicrosoftYaHei-Bold"/>
                <a:cs typeface="FLAVJV+QLDNP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AVJV+QLDNPD+MicrosoftYaHei-Bold"/>
                <a:cs typeface="FLAVJV+QLDNP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HHVSFK+MS-UIGothic"/>
                <a:cs typeface="HHVSFK+MS-UIGothic"/>
              </a:rPr>
              <a:t>保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证产</a:t>
            </a:r>
            <a:r>
              <a:rPr sz="2000" spc="23">
                <a:solidFill>
                  <a:srgbClr val="006B73"/>
                </a:solidFill>
                <a:latin typeface="HHVSFK+MS-UIGothic"/>
                <a:cs typeface="HHVSFK+MS-UIGothic"/>
              </a:rPr>
              <a:t>品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6B73"/>
                </a:solidFill>
                <a:latin typeface="HHVSFK+MS-UIGothic"/>
                <a:cs typeface="HHVSFK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HHVSFK+MS-UIGothic"/>
                <a:cs typeface="HHVSFK+MS-UIGothic"/>
              </a:rPr>
              <a:t>提高客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006B73"/>
                </a:solidFill>
                <a:latin typeface="HHVSFK+MS-UIGothic"/>
                <a:cs typeface="HHVSFK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HHVSFK+MS-UIGothic"/>
                <a:cs typeface="HHVSFK+MS-UIGothic"/>
              </a:rPr>
              <a:t>降低生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006B73"/>
                </a:solidFill>
                <a:latin typeface="HHVSFK+MS-UIGothic"/>
                <a:cs typeface="HHVSFK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品存在的缺陷和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足客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期望。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，可以减少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不合格品的出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，提高客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意度和信任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不合格品并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理，可以避免生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和不必要的成本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成品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检验</a:t>
            </a:r>
            <a:r>
              <a:rPr sz="2300" spc="23">
                <a:solidFill>
                  <a:srgbClr val="006B73"/>
                </a:solidFill>
                <a:latin typeface="HHVSFK+MS-UIGothic"/>
                <a:cs typeface="HHVSFK+MS-UIGothic"/>
              </a:rPr>
              <a:t>前准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不合格品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6B73"/>
                </a:solidFill>
                <a:latin typeface="HHVSFK+MS-UIGothic"/>
                <a:cs typeface="HHVSFK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好所需的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工具、量具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不合格品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、隔离和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理，防止不合格品流入市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检验场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所的清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12389" y="257656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和安全。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72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制定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检验计</a:t>
            </a:r>
            <a:r>
              <a:rPr sz="2300">
                <a:solidFill>
                  <a:srgbClr val="006B73"/>
                </a:solidFill>
                <a:latin typeface="HHVSFK+MS-UIGothic"/>
                <a:cs typeface="HHVSFK+MS-UIGothic"/>
              </a:rPr>
              <a:t>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施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量信息反</a:t>
            </a:r>
            <a:r>
              <a:rPr sz="2300">
                <a:solidFill>
                  <a:srgbClr val="006B73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将成品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馈给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相关部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便改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量控制。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3720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品特性和客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要求，制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检验计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划，明确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方法。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70915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检验计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行逐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记录检验结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LAVJV+QLDNPD+MicrosoftYaHei-Bold"/>
                <a:cs typeface="FLAVJV+QLDNP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FLAVJV+QLDNPD+MicrosoftYaHei-Bold"/>
                <a:cs typeface="FLAVJV+QLDNPD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95750" y="344167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000000"/>
                </a:solidFill>
                <a:latin typeface="HHVSFK+MS-UIGothic"/>
                <a:cs typeface="HHVSFK+MS-UIGothic"/>
              </a:rPr>
              <a:t>四分制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HHVSFK+MS-UIGothic"/>
                <a:cs typeface="HHVSFK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四分制的定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HVSFK+MS-UIGothic"/>
                <a:cs typeface="HHVSFK+MS-UIGothic"/>
              </a:rPr>
              <a:t>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HVSFK+MS-UIGothic"/>
                <a:cs typeface="HHVSFK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四分制是一种用于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量的方法，通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过检查纺织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品的外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疵和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构缺陷来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定其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量等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旨在提供一个客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帮助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买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家和消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者了解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并促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公平交易和市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HVSFK+MS-UIGothic"/>
                <a:cs typeface="HHVSFK+MS-UIGothic"/>
              </a:rPr>
              <a:t>起源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四分制起源于美国，被广泛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品行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，用于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估和比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品之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HVSFK+MS-UIGothic"/>
                <a:cs typeface="HHVSFK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四分制的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分系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分依据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分的依据主要包括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构和性能等方面，如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纱线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地、抗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皱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性、耐磨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分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6B73"/>
                </a:solidFill>
                <a:latin typeface="HHVSFK+MS-UIGothic"/>
                <a:cs typeface="HHVSFK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四分制的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分系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包括四个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别为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四分（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）、三分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615" y="3369047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（良）、二分（中）和一分（差）。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6B73"/>
                </a:solidFill>
                <a:latin typeface="HHVSFK+MS-UIGothic"/>
                <a:cs typeface="HHVSFK+MS-UIGothic"/>
              </a:rPr>
              <a:t>分流程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分的具体流程包括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对样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瑕疵、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性能指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等步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分的客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性和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四分制的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HHVSFK+MS-UIGothic"/>
                <a:cs typeface="HHVSFK+MS-UIGothic"/>
              </a:rPr>
              <a:t>用范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6B73"/>
                </a:solidFill>
                <a:latin typeface="HHVSFK+MS-UIGothic"/>
                <a:cs typeface="HHVSFK+MS-UIGothic"/>
              </a:rPr>
              <a:t>用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领</a:t>
            </a:r>
            <a:r>
              <a:rPr sz="2000">
                <a:solidFill>
                  <a:srgbClr val="006B73"/>
                </a:solidFill>
                <a:latin typeface="HHVSFK+MS-UIGothic"/>
                <a:cs typeface="HHVSFK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HHVSFK+MS-UIGothic"/>
                <a:cs typeface="HHVSFK+MS-UIGothic"/>
              </a:rPr>
              <a:t>适用范</a:t>
            </a:r>
            <a:r>
              <a:rPr sz="2000">
                <a:solidFill>
                  <a:srgbClr val="006B7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四分制广泛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，包括服装、家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、鞋帽等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适用于各种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纺织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品，包括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棉、麻、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、毛等天然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和合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制品。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四分制提供了一个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一、客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准，有助于提高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品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量、促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公平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争，并帮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助消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者做出更明智的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HHVSFK+MS-UIGothic"/>
                <a:cs typeface="HHVSFK+MS-UIGothic"/>
              </a:rPr>
              <a:t>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https://d.book118.com/408115124065006046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FLAVJV+QLDNPD+MicrosoftYaHei-Bold</vt:lpstr>
      <vt:lpstr>HHVSFK+MS-UIGothic</vt:lpstr>
      <vt:lpstr>SimSun</vt:lpstr>
      <vt:lpstr>PNUTPN+TWIIDK+ArialMT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2024-09-27T10:02:27.297</cp:lastPrinted>
  <dcterms:created xsi:type="dcterms:W3CDTF">2024-09-27T02:02:27Z</dcterms:created>
  <dcterms:modified xsi:type="dcterms:W3CDTF">2024-09-27T02:02:28Z</dcterms:modified>
</cp:coreProperties>
</file>