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BA73C-BBE0-4742-A867-E713A30E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C2B86-CFEC-4A8E-87B9-790ACA5B5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EE220-39D6-468D-8B47-C671B5BB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C62ED-5B69-4A33-BB5F-88E83C96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6F1B1A-3FA9-4DA4-9941-F036D9264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0F3EE-9E52-4FED-8F65-8BABFD9F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F195C-F49E-4A25-9148-8EE94C78E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A8F75-007C-4E90-AFDB-3718F044C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865CB-C56E-4BF2-A9B6-C5A4B830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DEFA8-85EE-40CA-973E-F479B36C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4536A-C23F-4290-B392-4F20AC68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6135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黄芪对上呼吸道感染的临床应用研究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黄芪的药理作用与机制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临床研究方法与过程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临床研究结果分析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上呼吸道感染的普遍性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上呼吸道感染是临床常见疾病，其发病率高，严重影响患者的生活质量。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现有治疗方法的局限性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目前针对上呼吸道感染的治疗方法主要包括对症治疗和抗感染治疗，但存在疗效不稳定、副作用大等问题。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黄芪的潜在优势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黄芪作为传统中药，具有抗炎、抗病毒、免疫调节等多种药理作用，有望为上呼吸道感染的治疗提供新的思路和方法。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国内学者在黄芪的药理作用、化学成分、质量控制等方面进行了深入研究，为其临床应用提供了科学依据。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国外学者对黄芪的研究主要集中在抗炎、抗病毒、免疫调节等方面，证实了其对于多种疾病的潜在治疗作用。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药现代化和国际化进程的加快，黄芪作为传统中药的代表之一，其在上呼吸道感染等临床领域的应用研究将越来越受到关注。同时，随着现代科技手段的不断进步，黄芪的药理作用机制和质量控制等方面的研究也将更加深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黄芪的药理作用与机制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484" b="948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具有免疫调节作用，能增强机体的免疫功能，提高抵抗力。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黄芪皂苷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具有抗炎、抗病毒作用，能有效缓解上呼吸道感染的症状。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黄芪黄酮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具有抗氧化作用，能清除体内的自由基，减轻氧化应激反应。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黄芪的主要成分及药理作用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11" b="2011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黄芪中的黄芪多糖和黄芪皂苷具有抗病毒作用，能抑制病毒的复制和传播，减轻病毒感染引起的症状。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黄芪中的黄酮类化合物具有抗炎作用，能抑制炎症反应，缓解上呼吸道感染引起的炎症症状。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黄芪多糖能增强机体的免疫功能，提高抵抗力，有助于机体抵抗上呼吸道感染。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黄芪对上呼吸道感染的治疗机制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临床研究方法与过程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选择上呼吸道感染患者作为研究对象，年龄、性别、病程等具有一定代表性。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明确诊断为上呼吸道感染，符合中医证候诊断标准；签署知情同意书，自愿参加本研究。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采用随机数字表法或区组随机化方法将患者分为试验组和对照组。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9" r="27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试验组在常规治疗基础上加用黄芪注射液或黄芪颗粒，对照组仅给予常规治疗。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根据病情和药物特点设定疗程，一般不少于7天。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研究方法及过程设计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https://d.book118.com/408116135065006032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2024-09-10T00:41:50.002</cp:lastPrinted>
  <dcterms:created xsi:type="dcterms:W3CDTF">2024-09-09T16:41:50Z</dcterms:created>
  <dcterms:modified xsi:type="dcterms:W3CDTF">2024-09-09T16:41:52Z</dcterms:modified>
</cp:coreProperties>
</file>