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86D90-2324-4995-91E3-B4736636C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C3EB4-FB7D-44C5-80A7-B443DD935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A14DE-3D2D-4018-8C73-467C3D1EF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4013B-7B54-4E64-A773-6BC7B79EC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F975C5-339B-45C7-950D-7AB5E1EAE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B7E6FE-BB7B-43F5-8819-9097B19AA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687808-C341-4718-B81B-47498BAC5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4AC8C-1C4C-489F-8984-B88407A4A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3A2D0-2EFF-4C6A-9419-17ED3C6D1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231F9-7CED-4A3C-8A5B-58CD41A7C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B4320-9E91-406D-9EBA-B7026CA94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170240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心理健康热点案例分析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案例一：抑郁症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案例二：焦虑症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案例三：精神分裂症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案例四：自闭症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案例五：创伤后应激障碍（PTSD）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案例一：抑郁症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主要症状：情绪低落、兴趣丧失、失眠、食欲减退、自我价值感降低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患者性别：女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患者年龄：35岁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病程时间：2年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诊断结果：中度抑郁症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案例概述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症状与表现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706195" y="1383030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510796" y="1391507"/>
            <a:ext cx="1972913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620861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兴趣丧失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2276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食欲减退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755288" y="2044732"/>
            <a:ext cx="1483930" cy="1058052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患者对原本喜欢的活动失去兴趣，感觉一切变得乏味。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951735" y="2122338"/>
            <a:ext cx="1483930" cy="902839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患者可能没有胃口或暴饮暴食，导致体重异常。</a:t>
            </a:r>
          </a:p>
        </p:txBody>
      </p:sp>
      <p:sp>
        <p:nvSpPr>
          <p:cNvPr id="49" name="Freeform 49"/>
          <p:cNvSpPr/>
          <p:nvPr/>
        </p:nvSpPr>
        <p:spPr>
          <a:xfrm>
            <a:off x="4303236" y="1457395"/>
            <a:ext cx="388033" cy="3880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7482437" y="1457395"/>
            <a:ext cx="422525" cy="422525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情绪低落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失眠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自我价值感降低</a:t>
            </a:r>
          </a:p>
        </p:txBody>
      </p:sp>
      <p:sp>
        <p:nvSpPr>
          <p:cNvPr id="56" name="AutoShape 56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TextBox 57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患者长时间感到沮丧、无望，对日常活动失去兴趣。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患者常常难以入睡或早醒，导致疲劳和注意力不集中。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患者常常自责、内疚，感觉自己毫无价值。</a:t>
            </a:r>
          </a:p>
        </p:txBody>
      </p:sp>
      <p:sp>
        <p:nvSpPr>
          <p:cNvPr id="60" name="Freeform 60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原因与影响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抑郁症的病因复杂，可能与遗传、生物化学、环境因素等有关。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抑郁症对患者的生活、工作、家庭和社会关系产生负面影响，可能导致自杀意念和行为。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心理治疗（如认知行为疗法、心理动力治疗）、药物治疗（如抗抑郁药）、光疗等。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与医生详细讨论治疗方案，遵循医嘱，保持耐心，积极配合治疗，同时注意自我调节和寻求社会支持。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治疗方法与建议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案例二：焦虑症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案例概述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患者年龄：35岁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职业：白领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病程：2年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患者性别：女</a:t>
            </a:r>
          </a:p>
        </p:txBody>
      </p:sp>
      <p:sp>
        <p:nvSpPr>
          <p:cNvPr id="28" name="Freeform 28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68655" y="2393704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7802444" y="2287786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614276" y="3614495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959938" y="3475144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793178" y="3620596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455230" y="3805762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94677" y="3921682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6702786" y="3871485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400317" y="2064915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5182698" y="2160634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009105" y="2421786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90" r="1269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059" r="1405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438" r="2243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978" r="1597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症状与表现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患者常常感到紧张和不安，担心未来可能发生的不幸事件，如失业、疾病等。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患者常常感到身体不适，如头痛、胃痛、胸闷等，但检查无器质性病变。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患者可能出现回避行为，如不愿意参加社交活动或害怕乘坐飞机等。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患者常常出现失眠、早醒等症状，影响日常生活和工作。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情绪表现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身体不适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行为表现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焦虑症的原因较为复杂，可能与遗传、环境、生活压力等多种因素有关。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焦虑症对患者的生活质量、工作和社会功能产生负面影响，可能导致工作效率下降、人际关系紧张等。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17" r="2271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原因与影响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心理治疗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社会支持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治疗方法与建议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9532" r="953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0367" r="1036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在医生的建议下，患者可以使用抗焦虑药物来缓解症状。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心理治疗是焦虑症的主要治疗方法，包括认知行为疗法、放松训练等。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患者应保持健康的生活方式，如规律作息、适度运动等，有助于缓解焦虑症状。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患者应寻求社会支持，与家人和朋友保持联系，分享自己的感受和经历，减轻心理压力。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案例三：精神分裂症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患者性别：男性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主要症状：幻听、妄想、社交障碍、情感淡漠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治疗过程：药物治疗、心理治疗、康复训练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患者年龄：35岁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病程：5年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诊断：精神分裂症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案例概述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https://d.book118.com/408117024042006044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2024-09-24T07:26:47.318</cp:lastPrinted>
  <dcterms:created xsi:type="dcterms:W3CDTF">2024-09-23T23:26:47Z</dcterms:created>
  <dcterms:modified xsi:type="dcterms:W3CDTF">2024-09-23T23:26:49Z</dcterms:modified>
</cp:coreProperties>
</file>