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8BBA5-D795-4409-B753-D7A0872EC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7EBA7-F241-4C5F-8703-168AFB01C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AED34-F420-4BB2-AB5B-23596A586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6D11D-6CF9-4871-9905-648396FD4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DFFC31-48DF-4B2D-98CB-B7F543E03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E0B36D-6BC2-4D59-B726-F3D1F8782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065C9F-956D-439D-800F-E47C11A55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DA287-FF31-457D-ADA5-8E2280A83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24024-74A8-4D45-B9EC-C68C6DD06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96456-2D9D-400E-9FBB-CBB2BD153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FBF92-96C6-48B5-B120-5DC3480F3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20004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职业生涯规划中SWOT分析策略分享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职业生涯规划中的SWOT分析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SWOT分析在职业生涯规划中的应用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SWOT分析策略分享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职业生涯规划中的SWOT分析实践案例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在快速变化的职场环境中，个人需要明确自身的优势和劣势，以及把握外部机会和应对威胁，以制定有效的职业发展规划。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应对职业挑战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通过SWOT分析，个人可以更加清晰地认识自己在职场中的定位，从而有针对性地提升职业技能和素养，增强竞争力。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明确职业目标和发展方向是个人职业生涯规划的关键。SWOT分析有助于个人在制定职业目标时，更加理性和全面地考虑各种因素，确保目标的可实现性。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实现职业目标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SWOT分析是一种常用的战略分析工具，通过对个人或组织的优势（Strengths）、劣势（Weaknesses）、机会（Opportunities）和威胁（Threats）进行全面评估，从而制定相应的发展策略。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明确个人优势和劣势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通过对自身能力和资源的分析，个人可以更加清晰地认识自己的长处和短处，为职业发展规划提供基础。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发现外部机会和威胁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SWOT分析有助于个人关注职场环境的变化，及时发现潜在的机会和威胁，为调整职业策略提供依据。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制定职业发展策略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基于SWOT分析的结果，个人可以制定针对性的职业发展策略，包括能力提升、资源整合、市场定位等方面的具体计划。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调整职业目标和发展方向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通过对SWOT分析结果的持续关注和评估，个人可以及时调整职业目标和发展方向，确保职业生涯的顺利发展。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职业生涯规划中的SWOT分析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个人在特定领域所具备的专业知识和实践技能，如编程、设计、管理等。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广泛的社交网络，与同行、业界专家或潜在雇主建立的良好关系。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如领导力、创造力、解决问题的能力等，这些品质有助于个人在职场中脱颖而出。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对于刚毕业的学生或转行的人来说，缺乏相关工作经验是一个明显的劣势。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11" b="161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缺乏经验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在某些领域或职位上，个人可能缺乏必要的技能或知识。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无法有效地管理时间，导致工作效率低下或无法按时完成任务。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研究市场需求，找到与个人技能和兴趣相匹配的职位或项目。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关注所在行业的发展趋势，了解新技术、新政策等带来的机会。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通过参加行业活动、加入专业组织等方式，结识更多业内人士，获取更多职业机会。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机会分析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激烈的市场竞争可能导致求职困难或薪资下降。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快速发展的技术可能导致某些技能过时，需要不断学习和更新知识。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经济不景气或行业衰退可能导致裁员或招聘冻结。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经济波动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SWOT分析在职业生涯规划中的应用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32" r="225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通过SWOT分析，了解自身优势和劣势，确定适合自己的职业领域和发展方向。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明确职业方向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根据职业方向，设定短期、中期和长期的职业目标，确保职业发展与个人能力和市场需求相匹配。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设定职业目标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制定职业目标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运用SWOT分析，了解行业趋势、市场需求和竞争格局，评估职业发展的机会和挑战。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识别自身在知识、技能、经验等方面的优势，寻找与职业目标相契合的机会。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评估职业机会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发掘自身优势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制定提升计划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针对自身劣势和不足，制定提升计划，如学习新知识、提高技能水平、积累工作经验等。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根据职业目标和市场需求，制定具体的实施策略，如求职策略、营销策略、人际关系策略等。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制定职业发展计划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https://d.book118.com/408120004043006031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2024-09-08T04:31:01.372</cp:lastPrinted>
  <dcterms:created xsi:type="dcterms:W3CDTF">2024-09-07T20:31:01Z</dcterms:created>
  <dcterms:modified xsi:type="dcterms:W3CDTF">2024-09-07T20:31:03Z</dcterms:modified>
</cp:coreProperties>
</file>