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65161E-E146-4433-9703-4664C8EF3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8616B4-FFD0-4BFA-9CCC-5ED252C09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592207-62B2-4260-878E-3F69DB285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45BB7E-DC10-46D6-BB20-1F3BD7EF0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830716-E653-465E-A520-22CF64CBC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3B92A8-FE40-4130-B273-5ABFC3FED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F4D3F4-3970-4404-8EDF-133E57E45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A5183A-F626-4912-ADCE-BEB9807E8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D7AF5B-83DF-43E4-BABE-764F7D3B3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7DEF5-40E0-4E30-98DC-5DE0C704F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9E3ADB-6C55-473B-A9CF-99E32E3AD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2000604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预防接种乙肝卡介苗PPT课件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乙肝和卡介苗简介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乙肝和卡介苗的接种程序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预防接种的常见问题与解答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乙肝和卡介苗简介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925" r="289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40" r="1874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乙型肝炎是由乙型肝炎病毒引起的一种肝炎，具有传染性。乙肝病毒主要通过血液、母婴和性传播。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卡介苗是一种预防结核病的疫苗，通过接种卡介苗，可以降低感染结核病的风险。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卡介苗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乙肝和卡介苗的基本信息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177" b="717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乙肝病毒可以通过血液、母婴、性接触和亲密接触传播。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结核病主要通过飞沫传播，当患者咳嗽、打喷嚏或说话时，含有结核菌的飞沫可以被传播到空气中，易感人群吸入后可能感染。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乙肝和卡介苗的传播途径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卡介苗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预防乙肝的最有效方法是接种乙肝疫苗。此外，避免与乙肝患者接触、不共用注射器、注意个人卫生等也是预防乙肝的有效方法。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预防结核病的有效方法是接种卡介苗。此外，加强室内通风、保持社交距离、避免拥挤场所等也是预防结核病的有效方法。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卡介苗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乙肝和卡介苗的预防方法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预防接种是通过注射疫苗来预防某些传染病的一种措施。疫苗中含有经过处理的病原体或其成分，能够刺激机体免疫系统产生抗体，从而在未来的感染中保护个体。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预防接种的目的是通过提高人群的免疫水平，控制和消灭传染病，保护个体健康，维护社会稳定和公共卫生安全。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预防接种的定义和目的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预防接种能够有效地预防传染病的发生，从而保护个体健康，避免因感染而导致的疾病和死亡。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保护个体健康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控制和消灭传染病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减轻社会负担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通过提高人群的免疫水平，预防接种能够控制和消灭传染病，降低疾病传播的风险。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预防接种能够降低医疗负担和社会负担，减少因传染病爆发而导致的经济损失和社会影响。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预防接种的益处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预防接种的必要性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传染病威胁依然存在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虽然一些传染病已经得到控制，但仍然存在传播风险，如乙肝、结核病等。因此，预防接种是必要的措施之一。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个体免疫水平下降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随着年龄增长，个体的免疫水平逐渐下降，对某些传染病的抵抗力减弱。因此，定期进行预防接种是必要的。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社会公共卫生安全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预防接种是维护社会公共卫生安全的重要措施之一。通过提高人群免疫水平，降低疾病传播风险，保护社会稳定和经济发展。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乙肝和卡介苗的接种程序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新生儿出生后24小时内接种第一剂乙肝疫苗，满月时接种第二剂，6个月时接种第三剂。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接种时间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乙肝疫苗需肌肉注射，通常选择在大腿或上臂三角肌部位。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接种方式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对乙肝疫苗成分过敏者、患有急性疾病或严重慢性疾病者不宜接种。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接种禁忌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乙肝疫苗的接种程序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新生儿出生后24小时内接种卡介苗。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接种时间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卡介苗需皮内注射，通常在左上臂三角肌中部。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接种方式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对卡介苗成分过敏者、患有急性疾病或严重慢性疾病者不宜接种。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接种禁忌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卡介苗的接种程序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发热和疾病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若宝宝出现发热或其他疾病症状，应暂缓接种，待病情好转后再补种。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早产儿和低体重儿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根据具体情况和医生建议，可能需要在出生后适当延迟接种。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免疫缺陷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若宝宝存在免疫缺陷或接受免疫抑制剂治疗，需在医生指导下决定是否接种。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375" r="103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792" r="13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特殊情况下的接种注意事项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https://d.book118.com/408120006043006040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2024-09-18T15:40:42.001</cp:lastPrinted>
  <dcterms:created xsi:type="dcterms:W3CDTF">2024-09-18T07:40:42Z</dcterms:created>
  <dcterms:modified xsi:type="dcterms:W3CDTF">2024-09-18T07:40:44Z</dcterms:modified>
</cp:coreProperties>
</file>