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4AF0F9-24DD-420D-A54B-2E352EFFA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1D0509-9790-4395-923A-5A5A688DE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DD91C3-6680-4984-93C4-AAD64EAC6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38B36B-B124-4FA1-98B6-B381BEF0C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BE6ADF-480E-42F0-8562-20E2BBE63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89F9A9-A4E4-4887-96C3-02687AEF35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DAE8B8-E79D-4F57-B5AB-14F2B08DA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69A311-971B-437B-B56A-0C23ADFC9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8F41F4-61C6-4062-82B0-570F76E1D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1B0D53-46E4-408B-870E-6112D2E02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B3057C-1B7B-4504-8138-81FF7FAD3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12001707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热敷疗法护理课件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热敷疗法简介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热敷疗法的护理操作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热敷疗法在常见疾病中的应用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热敷疗法的护理效果评估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热敷疗法的发展趋势和展望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热敷疗法简介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81" r="228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热敷疗法的定义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热敷疗法是指利用温热的物体或药物，对人体的特定部位进行温热刺激，以缓解疼痛、促进血液循环、减轻炎症等不适症状的一种护理方法。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热敷疗法可以通过多种方式实现，如热水袋、热毛巾、中药热敷等。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75" b="17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83" r="1658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温热刺激能够扩张血管、促进血液循环，有助于缓解肌肉紧张和疼痛。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温热刺激能够促进炎症物质的吸收和代谢，有助于减轻炎症和肿胀。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温热刺激能够刺激神经末梢，产生镇痛作用，缓解疼痛不适。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热敷疗法的作用机制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0" r="1667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432" r="1843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热敷疗法的适用范围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适用于缓解肌肉疲劳、僵硬和疼痛，如腰肌劳损、肩周炎等。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适用于缓解关节炎、痛风等引起的关节疼痛和肿胀。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适用于缓解慢性胃炎、肠易激综合征等引起的胃肠道不适。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适用于缓解感冒、咳嗽等引起的呼吸道不适。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热敷疗法的护理操作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将毛巾、纱布或布料浸湿热水，拧干后放入热敷包中，再加入适量热水，封口后摇匀。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准备热敷包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根据患者的病情和需要，选择适当的热敷部位，如腰部、颈部、关节等。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选择热敷部位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将热敷包放置在选定的部位上，用毛巾或布料覆盖，保持一定时间，一般为15-20分钟。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敷布操作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热敷结束后，及时将敷布取下，用干毛巾轻轻拍打热敷部位，帮助吸收残留水分，避免着凉。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热敷后护理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热敷疗法的操作步骤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热敷疗法的注意事项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569100" y="1879440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569100" y="4103994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471231" y="1879440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471231" y="4103994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1875213" y="2149345"/>
            <a:ext cx="745452" cy="745452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6777167" y="2149167"/>
            <a:ext cx="745808" cy="74580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875035" y="4373721"/>
            <a:ext cx="745808" cy="74580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6777167" y="4373721"/>
            <a:ext cx="745808" cy="745808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3233929" y="1742267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注意水温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118203" y="1742267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注意热敷时间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233929" y="3981700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注意热敷部位的清洁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118203" y="3981700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注意观察反应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3266990" y="2149345"/>
            <a:ext cx="2600876" cy="1087920"/>
            <a:chOff x="3266990" y="2149345"/>
            <a:chExt cx="2600876" cy="1087920"/>
          </a:xfrm>
        </p:grpSpPr>
        <p:sp>
          <p:nvSpPr>
            <p:cNvPr id="37" name="TextBox 37"/>
            <p:cNvSpPr txBox="1"/>
            <p:nvPr/>
          </p:nvSpPr>
          <p:spPr>
            <a:xfrm>
              <a:off x="3266990" y="2149345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27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热敷包的水温应适宜，不宜过热，以免烫伤皮肤。同时也要注意水温的稳定性，避免过快冷却。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151265" y="2149345"/>
            <a:ext cx="2600876" cy="1087920"/>
            <a:chOff x="8151265" y="2149345"/>
            <a:chExt cx="2600876" cy="1087920"/>
          </a:xfrm>
        </p:grpSpPr>
        <p:sp>
          <p:nvSpPr>
            <p:cNvPr id="39" name="TextBox 39"/>
            <p:cNvSpPr txBox="1"/>
            <p:nvPr/>
          </p:nvSpPr>
          <p:spPr>
            <a:xfrm>
              <a:off x="8151265" y="2149345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27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热敷时间不宜过长，以免造成皮肤损伤和不适。应根据患者的年龄、体质和病情来选择合适的热敷时间。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266990" y="4373721"/>
            <a:ext cx="2600876" cy="1087920"/>
            <a:chOff x="3266990" y="4373721"/>
            <a:chExt cx="2600876" cy="1087920"/>
          </a:xfrm>
        </p:grpSpPr>
        <p:sp>
          <p:nvSpPr>
            <p:cNvPr id="41" name="TextBox 41"/>
            <p:cNvSpPr txBox="1"/>
            <p:nvPr/>
          </p:nvSpPr>
          <p:spPr>
            <a:xfrm>
              <a:off x="3266990" y="4373721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在热敷前应先清洁热敷部位，避免细菌感染和皮肤炎症。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51265" y="4373721"/>
            <a:ext cx="2600876" cy="1087920"/>
            <a:chOff x="8151265" y="4373721"/>
            <a:chExt cx="2600876" cy="1087920"/>
          </a:xfrm>
        </p:grpSpPr>
        <p:sp>
          <p:nvSpPr>
            <p:cNvPr id="43" name="TextBox 43"/>
            <p:cNvSpPr txBox="1"/>
            <p:nvPr/>
          </p:nvSpPr>
          <p:spPr>
            <a:xfrm>
              <a:off x="8151265" y="4373721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在热敷过程中，应注意观察患者的反应，如有不适或异常症状，应及时停止热敷并就医。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急性炎症反应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皮肤感觉障碍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过敏体质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血栓形成倾向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热敷疗法的禁忌症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31" r="1663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如急性淋巴结炎、蜂窝织炎等，由于热敷会导致炎症扩散，加重病情。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如糖尿病引发的神经病变等，由于患者对温度的感知能力下降，容易烫伤皮肤。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如果患者对热敷包的材料过敏，应避免使用。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如有静脉曲张、动脉栓塞等病史的患者，应慎用热敷，以免加重病情或引发其他并发症。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热敷疗法在常见疾病中的应用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热敷疗法能有效缓解肌肉疼痛，促进血液循环，减轻炎症和缓解肌肉紧张。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通过热敷可以扩张血管、促进血液循环，将营养物质和氧气输送到疼痛部位，同时将代谢产物和炎症因子带走，从而缓解疼痛。热敷还可以放松肌肉，缓解肌肉紧张和痉挛，进一步减轻疼痛。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31" r="13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肌肉疼痛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https://d.book118.com/408120017073006026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2024-09-03T22:02:47.513</cp:lastPrinted>
  <dcterms:created xsi:type="dcterms:W3CDTF">2024-09-03T14:02:47Z</dcterms:created>
  <dcterms:modified xsi:type="dcterms:W3CDTF">2024-09-03T14:02:49Z</dcterms:modified>
</cp:coreProperties>
</file>