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7A27-8783-40BF-B68F-0CDC66C2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A6E54-8403-4D9B-9D10-E4252142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5F23-D511-4D48-B8AA-EF044385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9C03E-ADCF-402E-BA85-88C26E89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7FE7B-DA4D-4893-8D93-4674D577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7F472-8579-4852-BB2E-6A218F1D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408F9B-03C9-4D08-901F-5F95F2083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D9E32-64EB-4FDF-9053-1E17EF55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5C97A-DFFE-4062-A953-0AF6A6EF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4AC7F-9709-4E4C-A2B1-AAA355B5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159FA-0336-4810-8ED9-0A68F0FA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005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道岔控制电路识读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常见道岔类型及其特点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道岔控制电路设计要点与规范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道岔控制电路故障诊断与排除方法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道岔控制电路优化改进方向探讨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案例分析：某地铁线路道岔控制电路设计实例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道岔控制电路基本概念与原理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道岔是铁路轨道上的一种设备，用于引导列车从一股轨道转入另一股轨道，实现铁路线路的分支与合并。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在铁路交通中，道岔起到至关重要的作用。它能够根据列车运行的需要，改变列车的行进方向，确保列车在正确的轨道上行驶，实现铁路线路的灵活运用。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道岔定义及作用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道岔控制电路主要由电源、控制信号输入设备、道岔驱动装置、道岔表示器及保护电路等组成。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接收控制信号，驱动道岔转换到指定位置，同时给出相应的表示信号，确保列车安全通过。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当接收到控制信号时，控制电路根据信号要求驱动道岔驱动装置，使道岔尖轨转换到指定位置。同时，通过道岔表示器给出相应的表示信号，告知列车司机道岔的状态。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司机根据运行计划和信号显示操作列车。当需要改变列车行进方向时，司机通过控制信号输入设备向道岔控制电路发送控制信号。控制电路接收到信号后，驱动道岔转换到指定位置，并通过道岔表示器给出相应的表示信号。司机确认信号正确后，操纵列车通过道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工作原理及操作过程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常见道岔类型及其特点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结构简单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单开道岔由一根转辙器和连接部分组成，结构相对简单。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由于其结构特点，单开道岔在维护和保养方面相对容易。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单开道岔适用于铁路正线、站线以及专用线等场合。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单开道岔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结构复杂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双开道岔由两根转辙器和连接部分组成，结构相对复杂。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双开道岔可以实现列车在两个方向上的转换，具有较高的灵活性。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适用于大型编组站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双开道岔通常用于大型编组站，以满足列车编组和调车作业的需求。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双开道岔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三开道岔由三根转辙器和连接部分组成，结构更加复杂。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结构更加复杂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三开道岔可以实现列车在三个方向上的转换，灵活性更高。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灵活性更高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三开道岔通常用于特殊场合，如铁路枢纽、大型编组站等。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适用于特殊场合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三开道岔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交叉渡线道岔由四根转辙器和连接部分组成，结构特殊且复杂。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交叉渡线道岔可以实现列车在两个方向上的交叉运行。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实现列车交叉运行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交叉渡线道岔通常用于繁忙干线，以提高铁路的运输效率。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适用于繁忙干线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交叉渡线道岔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道岔控制电路设计要点与规范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1" r="1870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设计原则和要求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确保在任何情况下，道岔控制电路都能保证列车和人员的安全，防止错误操作和故障导致的事故。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道岔控制电路的响应速度应快，确保列车在通过道岔时能够快速、准确地完成道岔的转换。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电路应具有高可靠性，确保在恶劣环境和复杂条件下正常工作，减少故障率。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在满足安全性和可靠性的前提下，尽量降低电路的成本和复杂度，提高经济效益。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电路设计步骤和方法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元器件选择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根据电路原理和性能指标，选择合适的元器件，如继电器、传感器、保护器件等。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原理设计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根据需求分析，设计电路的原理图，包括输入、输出、控制、保护等部分。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明确道岔控制电路的功能需求和性能指标，如控制道岔的转换、检测道岔位置、故障报警等。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电路设计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在电路板上进行布局和布线设计，考虑电磁兼容、散热、抗干扰等因素。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仿真与测试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利用仿真软件对电路进行仿真分析，验证电路的正确性和可行性；搭建实验平台进行测试，确保电路满足设计要求。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https://d.book118.com/408120056034006032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2024-09-09T14:35:30.583</cp:lastPrinted>
  <dcterms:created xsi:type="dcterms:W3CDTF">2024-09-09T06:35:30Z</dcterms:created>
  <dcterms:modified xsi:type="dcterms:W3CDTF">2024-09-09T06:35:32Z</dcterms:modified>
</cp:coreProperties>
</file>