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63B03-86FF-4A0A-82FA-154EBCCD3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EE952-FCE3-4B4C-B1F6-5025621A6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0990E-07F6-49E5-9366-104E6258A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2A248-E88D-4D1D-86EC-8E0A36433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82F8B9-D8F9-4262-BEC6-F50E37D6C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42F8FC-8AA4-4136-A56B-41374501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EBD20-BF5A-4BB5-917E-E65215DDD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60C29-1897-4FA5-B54F-9CC7245B2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A898A-E75F-4E47-80FC-0D995B73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0328C-46CB-43BC-9280-DBB55F38E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0AB20-EB41-4CA9-9A57-725C0C252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0136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营销创新案例分析报告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营销创新案例一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营销创新案例二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营销创新案例三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1986" r="1198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提升品牌知名度和影响力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通过创新的营销策略，吸引目标受众的注意力，提高品牌在市场上的知名度和影响力。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通过营销创新，使企业在市场上脱颖而出，提高竞争力，赢得市场份额。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通过创新的营销手段，激发消费者的购买欲望，促进销售量的增长。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通过创新的营销方式，提供更好的产品和服务体验，满足客户需求，提高客户满意度。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通过对营销创新案例的分析，总结营销创新的成功经验，为企业提供有益的参考和借鉴。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本报告将按照案例分析的结构进行组织，包括案例介绍、分析、结论和建议等部分。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报告的目的和结构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4" r="23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可口可乐“分享一瓶”活动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可口可乐为了提高品牌知名度和销量，开展了一项名为“分享一瓶”的营销活动。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案例简介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消费者购买可口可乐指定产品，扫描瓶身上的二维码，即可参与“分享一瓶”活动，将自己的分享页面分享给朋友，朋友点击链接即可获得一瓶可口可乐。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954369" y="2085975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11194" y="2400300"/>
            <a:ext cx="2500313" cy="58578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创新点分析</a:t>
            </a:r>
          </a:p>
        </p:txBody>
      </p:sp>
      <p:sp>
        <p:nvSpPr>
          <p:cNvPr id="29" name="Freeform 29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利用二维码技术实现消费者互动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将社交媒体与线下实物相结合，实现线上线下互动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通过分享模式，扩大品牌影响力，提高销量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借助社交媒体平台，降低营销成本</a:t>
            </a:r>
          </a:p>
        </p:txBody>
      </p:sp>
      <p:sp>
        <p:nvSpPr>
          <p:cNvPr id="38" name="Freeform 38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941441" y="3257709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41441" y="2961291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实施效果与启示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活动期间，可口可乐销量大幅增长，品牌知名度和美誉度也得到了提升。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通过创新模式降低营销成本，提高营销效果。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利用新技术实现营销创新，提高消费者互动体验。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将线上社交媒体与线下实物相结合，实现线上线下互动，扩大品牌影响力。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某知名时尚品牌，拥有悠久的历史和广泛的品牌影响力。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营销目标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提升品牌知名度和销售额，吸引更多年轻消费者。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通过创新的方式，将品牌与时尚、潮流元素相结合，打造独特的品牌形象。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https://d.book118.com/408120136113006036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2024-09-16T04:20:13.575</cp:lastPrinted>
  <dcterms:created xsi:type="dcterms:W3CDTF">2024-09-15T20:20:13Z</dcterms:created>
  <dcterms:modified xsi:type="dcterms:W3CDTF">2024-09-15T20:20:15Z</dcterms:modified>
</cp:coreProperties>
</file>