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8228E8-1DE1-4432-8A30-072D642B0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C3F8DB-37D4-4974-9AC6-C1A8BE1E9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090404-CAFF-43AE-BB0A-DE8BD4547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6556B6-888D-482A-8036-7EB37C1E2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6E363E-A2AC-4A27-A886-D71054109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1DFBD5-F049-4C29-A37A-CF600FF19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36BAEA-D411-46BD-A588-860FE2204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1E3E3C-2369-4AFE-B967-61B900E94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2C30FB-1AB2-4315-8BFC-FCCA2562C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69DB7B-518F-4D8E-9478-635F915D1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BE1666-40B3-4A21-A8C4-3C43B46EA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12206405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趾骨骨折护理常规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趾骨骨折的护理常规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出院指导与随访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3" r="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趾骨骨折是指趾骨结构的完整性受到破坏，出现断裂或骨裂。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根据骨折的严重程度，可分为完全性骨折和不完全性骨折；根据骨折的位置，可分为近节趾骨骨折、中节趾骨骨折和远节趾骨骨折。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394" r="1839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546" r="29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594" r="2159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趾骨骨折通常由直接或间接外力引起，如重物砸伤、挤压伤、扭伤等。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在外力的作用下，趾骨的完整性受到破坏，骨骼结构发生变化，导致骨折发生。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趾骨骨折在足部骨折中较为常见，发病率较高，特别是在工业事故和运动伤害中。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574" r="1357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发病年龄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000" r="17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地域与种族差异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795" r="1479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各个年龄段均可发病，但青少年和老年人更易发生，可能与骨骼密度和骨质疏松有关。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趾骨骨折的发病率在不同地区和种族之间存在差异，可能与生活习惯、工作环境等因素有关。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趾骨骨折的流行病学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临床表现与诊断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797" r="1479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352" b="1435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9694" r="969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7467" r="746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骨折部位疼痛剧烈，尤其在活动或负重时加重。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骨折部位周围出现肿胀，皮肤颜色可能发红。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受伤的趾骨活动受限，无法正常行走或负重。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骨折部位可能发生畸形或异常隆起。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肿胀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功能障碍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畸形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异常活动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畸形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功能障碍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体征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8529" r="852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6434" b="643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6744" b="1674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在骨折部位施加压力时，患者感到明显疼痛。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骨折部位出现异常活动或骨擦音。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骨折部位出现畸形或异常隆起。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受伤的趾骨无法正常活动。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874" b="1687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5934" b="1593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通过X线检查可以明确骨折部位和骨折类型。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X线检查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对于复杂的骨折类型，CT检查可以更准确地评估骨折情况。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CT检查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对于怀疑周围软组织损伤的情况，MRI检查有助于明确诊断。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MRI检查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对于多发骨折或难以确诊的情况，骨扫描有助于发现隐匿性骨折。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骨扫描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https://d.book118.com/408122064055006043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2024-09-22T23:28:26.515</cp:lastPrinted>
  <dcterms:created xsi:type="dcterms:W3CDTF">2024-09-22T15:28:26Z</dcterms:created>
  <dcterms:modified xsi:type="dcterms:W3CDTF">2024-09-22T15:28:28Z</dcterms:modified>
</cp:coreProperties>
</file>