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066ADF-2464-4594-9951-298F33D08E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C88595-5976-40D1-ABC5-CECAC812AF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F63074-69E8-4195-9959-C3D10847FB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83BBB0-5751-472D-AEB2-ECCA1B9629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1E57A07-A260-4796-8128-2CEDC34803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06D112F-B45B-4A6D-8333-C069CEBB2A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B54C6A5-5404-4415-822C-79BA2BD228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88ABEF-0EFD-4CA7-A6B1-4EF5BCBD1B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357438-54F3-450B-B9F8-2CE9E07C0C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3598F1-9DC9-4658-8406-631A29D97A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B8D049-ADC7-49EF-BBFA-B59DA538A3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1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26.jpeg" /><Relationship Id="rId5" Type="http://schemas.openxmlformats.org/officeDocument/2006/relationships/image" Target="../media/image27.jpeg" /><Relationship Id="rId6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8.jpeg" /><Relationship Id="rId3" Type="http://schemas.openxmlformats.org/officeDocument/2006/relationships/image" Target="../media/image7.jpeg" /><Relationship Id="rId4" Type="http://schemas.openxmlformats.org/officeDocument/2006/relationships/image" Target="../media/image10.jpeg" /><Relationship Id="rId5" Type="http://schemas.openxmlformats.org/officeDocument/2006/relationships/image" Target="../media/image21.jpeg" /><Relationship Id="rId6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8122117062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高效处理工作压力与挑战的培训教材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识别工作压力与挑战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应对工作压力的策略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应对工作挑战的方法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高效处理工作压力与挑战的实践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培训效果评估与总结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735" r="3073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692" r="3069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6910" r="3691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指在工作或生活中遇到的各种要求、限制和期望，使人感到紧张、焦虑或不安。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指需要克服的困难或需要应对的新情况，可以激发人的创造力和成长潜力。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压力与挑战的定义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6102" r="6102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工作压力与挑战的来源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过重的工作负担、紧急的任务期限和复杂的工作流程等。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与同事、上级或客户之间的沟通和协作问题，以及办公室政治等。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公司重组、裁员、合并或收购等变革带来的不确定性。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职业发展规划、工作与生活平衡、自信心不足等。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工作任务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人际关系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组织变革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个人因素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2134" b="1213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培训教材的目的与意义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提高员工应对压力与挑战的能力，增强心理韧性。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帮助员工掌握有效的应对策略，减少工作失误和负面情绪。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促进员工个人成长和职业发展，提高工作满意度和绩效。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增强组织的稳定性和竞争力，提高员工留任率和整体绩效。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识别工作压力与挑战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工作压力的表现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生理反应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包括头痛、失眠、胃痛、高血压等身体不适症状。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心理反应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表现为焦虑、易怒、情绪波动、注意力不集中等。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行为反应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可能出现拖延、逃避、过度工作或不良应对方式，如过度饮酒或吸烟。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任务挑战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人际挑战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时间挑战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变化挑战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工作挑战的类型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面对复杂或困难的工作任务，需要更高的技能或知识水平。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与同事、上级或客户之间的人际关系问题，如沟通障碍或冲突。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需要在有限的时间内完成多项任务，或者处理紧急情况。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适应组织变革、新技术引入或市场变化等带来的挑战。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自我观察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他人反馈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工作绩效评估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专业咨询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压力与挑战的识别方法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留意自己的身体和心理反应，识别可能的压力和挑战迹象。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通过定期评估自己的工作绩效，发现潜在的压力和挑战因素。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倾听同事、朋友或家人的意见，了解他们对自己工作状态的看法。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寻求职业辅导、心理咨询等专业服务，获得更深入的识别和指导。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应对工作压力的策略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2587" b="12587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制定清晰的工作计划，设定优先级，合理安排工作时间。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避免拖延症，及时处理任务，提高工作效率。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学会拒绝不重要的请求，避免过多承担工作。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利用科技手段，如时间管理软件、待办事项清单等，辅助时间管理。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时间管理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保持积极心态，关注问题解决方案而非问题本身。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8" name="TextBox 8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与同事、朋友或家人分享感受，寻求支持和建议。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学会放松自己，如通过冥想、呼吸练习等方式缓解紧张情绪。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培养兴趣爱好，丰富生活，提升情绪调节能力。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情绪调节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https://d.book118.com/408122117062006036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2024-09-15T18:57:45.199</cp:lastPrinted>
  <dcterms:created xsi:type="dcterms:W3CDTF">2024-09-15T10:57:45Z</dcterms:created>
  <dcterms:modified xsi:type="dcterms:W3CDTF">2024-09-15T10:57:47Z</dcterms:modified>
</cp:coreProperties>
</file>