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75DB2-3ADC-45A7-947A-3ED9CE2E8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0F82A-73E4-4539-8313-72634E9E9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0ADF9-E926-4308-B206-C9F68A227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D046D-679D-40BA-97C9-394FB7395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869803-6C04-458C-9DCF-F7BDB2AB4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6167D-7170-4EB1-9287-DFC76833B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0AE27D-59A4-40E8-A749-8A3F9292C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A6AB0-2DBE-4BAC-AD8B-09F7EABC8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1A9BF-560A-4A84-87F9-BB56397CD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5F496-B43D-4308-A7F9-1BA31AD77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B98B2-7E5D-4B29-AB5A-9E9B080B8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305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网络安全常态化培训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网络安全现状及挑战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常态化培训目标与原则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未来展望与持续发展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网络安全现状及挑战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67" b="63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567" b="35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当前网络安全形势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网络攻击事件频发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随着互联网的普及，网络攻击事件不断增多，包括钓鱼攻击、恶意软件、勒索软件等。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数据泄露风险加剧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企业和个人数据泄露事件层出不穷，涉及金融、医疗、教育等多个领域。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新型网络威胁不断涌现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随着技术的发展，新型网络威胁如云计算安全、物联网安全、人工智能安全等不断涌现。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通过电子邮件、恶意网站等途径传播恶意软件，窃取企业敏感信息或破坏企业网络。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内部泄露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攻击者通过伪造信任网站或邮件，诱导用户输入敏感信息，进而窃取企业或个人资产。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企业内部员工或第三方合作伙伴泄露敏感信息，导致企业面临重大损失。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企业面临的主要威胁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我国首部网络安全领域的基础性法律，明确规定了网络运营者的安全保护义务和违法行为的法律责任。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《网络安全法》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保护个人数据的重要法律，规定了数据处理者的义务和权利，以及数据泄露的通知要求。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《数据保护法》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企业需遵守相关法律法规和政策要求，加强网络安全管理，确保业务合规运营。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合规要求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法律法规与合规要求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常态化培训目标与原则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了解网络威胁和风险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让员工了解常见的网络攻击手段、病毒传播方式以及数据泄露等风险，提高警惕性。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掌握基本防护措施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教授员工如何设置复杂密码、定期更换密码、不轻信陌生链接等基本防护措施，降低被攻击的风险。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强化网络安全意识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通过培训使员工充分认识到网络安全的重要性和必要性，树立正确的网络安全观念。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引导员工在使用网络时遵循安全规范，如不随意下载未知来源的软件、不打开可疑邮件等。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安全使用网络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教育员工注意保护个人隐私信息，避免在公共场合透露敏感信息，如银行卡号、身份证号等。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鼓励员工在发现任何可疑的网络活动或安全漏洞时，及时向相关部门报告，以便及时采取措施。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及时报告异常情况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培养良好安全习惯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强化责任与义务意识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通过培训使员工明确自己在网络安全方面的责任和义务，增强责任感和使命感。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确保培训内容符合国家相关法律法规的要求，如《网络安全法》等，确保员工的网络行为合法合规。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遵循企业安全政策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根据企业的安全政策和规范，制定相应的培训计划和内容，确保员工的安全操作符合企业要求。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遵循法律法规和企业政策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网络威胁与风险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阐述网络威胁的类型、来源以及对企业和个人的潜在风险。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介绍网络安全的基本定义、重要性以及涉及的范围。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讲解如何制定和执行有效的网络安全策略，以降低网络风险。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基础网络安全知识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恶意软件与病毒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介绍恶意软件和病毒的工作原理、传播途径以及防范措施。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钓鱼攻击与社交工程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阐述钓鱼攻击和社交工程的手法、危害及如何识别和防范。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漏洞利用与攻击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讲解漏洞的概念、类型，以及如何防范漏洞利用攻击。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常见网络攻击手段及防范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介绍密码的构成、保管和使用原则，以及常见密码攻击方式。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密码安全基础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阐述身份认证的原理、方法和常见技术，如多因素认证等。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提供密码管理的实用建议，如定期更换密码、使用密码管理工具等。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密码管理最佳实践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密码管理与身份认证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https://d.book118.com/408123055015006032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2024-09-09T09:19:12.350</cp:lastPrinted>
  <dcterms:created xsi:type="dcterms:W3CDTF">2024-09-09T01:19:12Z</dcterms:created>
  <dcterms:modified xsi:type="dcterms:W3CDTF">2024-09-09T01:19:14Z</dcterms:modified>
</cp:coreProperties>
</file>