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936C1E-6020-4240-B397-C66A6E486A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CA2F8B-E327-4189-AD0D-717D8A6116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02BE3B-B796-4904-96F1-29B345ED1F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16F4C9-1E06-4A9B-B37E-ECC96B7050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0C57AB-2999-4A9E-A896-307091A813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F004563-299A-48FE-A9D6-A515DF77F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F1DE59-A3D4-4EEC-A409-E847AF73B5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9533FC-40B5-4ECF-9EA4-CCE0C74218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C65A59-4CEC-499B-AA86-32EC644EEF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B8CC67-9805-44A8-AD96-B65236E0D3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F144AA-1C7D-4A80-842C-5CAC9ADD1D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812402106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《民法案例集》ppt课件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案例选择与概述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案例涉及的主要法律条款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案例讨论与思考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案例总结与评价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案例选择与概述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选择具有代表性的案例，能够体现民法的基本原则和重要制度。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250" r="15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争议性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750" r="10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实用性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选取存在争议的案例，有助于学生深入探讨和思考民法问题。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案例应具有实际应用价值，能够帮助学生理解现实生活中的法律问题。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案例选择标准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案例背景与概述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概括说明案件的发生、发展和审理过程。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简要介绍案例的基本情况，包括当事人、案由、诉讼标的等。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案例涉及的主要法律问题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列出案例中涉及的主要民法问题，包括但不限于合同、物权、侵权等领域。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对每个问题进行简要的解释和说明，帮助学生理解案例的核心争议点。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对案例的基本事实进行概括和总结，包括时间、地点、人物、事件等要素。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案例事实概述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展示与案例事实相关的证据，如合同、发票、照片、录音等。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证据展示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对证据进行评估和判断，确定事实的真实性和可信度。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事实认定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案例事实分析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法律适用分析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法律条文解读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对与案例相关的法律条文进行解释和说明，明确法律规定的含义和适用范围。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法律推理过程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根据法律条文和事实，进行法律推理和分析，确定适用的法律原则和规则。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法律适用结论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根据法律推理结果，得出适用的法律结论，为案例结论提供法律依据。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根据事实认定和法律适用分析，总结案例的结论和结果。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案例结论概述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分析案例的意义和影响，包括对当事人、社会、法律制度等方面的意义和影响。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案例意义和影响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对案例进行评价和建议，提出改进和完善法律制度的建议和措施。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案例评价和建议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案例结论分析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案例涉及的主要法律条款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第153条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违反法律、行政法规的强制性规定的民事法律行为无效，但是该强制性规定不导致该民事法律行为无效的除外。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第132条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民事主体不得滥用民事权利，损害他人合法权益。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第186条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因当事人一方的违约行为，损害对方人身权益、财产权益的，受损害方有权选择请求其承担违约责任或者侵权责任。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《中华人民共和国民法总则》相关条款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https://d.book118.com/408124021061006034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2024-09-12T21:57:45.123</cp:lastPrinted>
  <dcterms:created xsi:type="dcterms:W3CDTF">2024-09-12T13:57:45Z</dcterms:created>
  <dcterms:modified xsi:type="dcterms:W3CDTF">2024-09-12T13:57:47Z</dcterms:modified>
</cp:coreProperties>
</file>