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549CB-8580-4B57-AEC9-90BA4E3A0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A9C5FF-AA4C-4FB8-BAE1-4CD18FFDD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6675A-1E64-404C-BB2E-D943E926F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683A0-0767-48AB-B368-8809A1FEA5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22AFD0-D18B-4610-9024-E4E39E461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FA0449-5DEB-4902-8BA3-6C467230A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702C90-1AFB-4E0B-AA9E-4EC5956EE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2B8F4-4984-4931-B9D4-21EB325FF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0917BA-2111-492B-9629-9AF33BBE3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355EB-6CE1-43D6-AF67-A35AC2321E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2FCAB-AAE4-4287-B67F-542ECA31B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124025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固定设备维护保养管理制度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制度背景与目的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设备维护保养管理原则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设备维护保养管理职责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设备维护保养管理流程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设备维护保养管理内容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设备维护保养管理考核与奖惩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随着工业化的推进和设备的不断更新换代，固定设备的维护保养成为保障生产顺利进行的重要环节。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为提高设备使用效率、延长设备使用寿命、降低维修成本，企业需要建立完善的固定设备维护保养管理制度。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企业管理要求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通过规范的维护保养流程，及时发现并处理设备故障隐患，确保设备在安全状态下运行。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确保设备安全稳定运行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提高设备使用效率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延长设备使用寿命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通过对设备的定期检查和调整，保持设备良好状态，提高设备运行效率。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通过合理的维护保养措施，减缓设备磨损和老化速度，从而延长设备使用寿命。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通过预防性维护和保养，减少设备突发故障的发生，降低维修费用和时间成本。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本制度适用于企业内所有固定设备的维护保养管理，包括生产设备、动力设备、辅助设备等。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本制度涉及设备管理部门、设备使用部门、维修部门等相关人员，需共同遵守和执行。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适用范围和对象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设备维护保养管理原则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强调设备维护保养的重要性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通过定期维护和保养，减少设备故障的发生，延长设备使用寿命。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建立健全的预防性维护计划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根据设备特性和使用状况，制定合理的预防性维护计划，包括定期清洁、润滑、紧固、调整等。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加强设备使用过程中的监控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密切关注设备运行状况，及时发现并处理潜在问题，防止小问题变成大故障。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预防为主，维修为辅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制定详细的检查计划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根据设备类型和使用频率，制定定期检查计划，明确检查项目、检查周期和检查标准。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严格执行检查程序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按照检查计划进行设备检查，记录检查结果，对发现的问题及时进行处理。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建立快速响应机制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对于突发故障或紧急维修需求，建立快速响应机制，确保维修人员能够迅速到达现场并解决问题。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定期检查，及时维修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指定专业维护人员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确保设备维护保养工作由经过专业培训、具备相关技能和经验的维护人员负责。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遵守安全操作规程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在进行设备维护和保养时，严格遵守安全操作规程，确保人员和设备的安全。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提供必要的防护装备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为维护人员提供必要的防护装备和工具，确保他们在执行维护和保养任务时的安全。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专业人员操作，确保安全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设备维护保养管理职责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42" r="160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根据设备特性和使用要求，制定科学合理的维护保养计划和标准，确保设备正常运行。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制定设备维护保养计划和标准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对设备使用部门的维护保养执行情况进行监督检查，确保维护保养工作按照计划和标准进行。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监督设备维护保养执行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在设备出现故障或需要改造时，组织维修部门进行维修或改造工作，确保设备及时恢复运行。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组织设备维修和改造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设备管理部门职责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提高设备使用效率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通过合理的使用和管理，提高设备的使用效率，减少设备闲置和浪费现象。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执行设备维护保养计划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按照设备管理部门制定的维护保养计划和标准，对设备进行日常维护和保养，确保设备正常运行。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及时反馈设备问题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在设备使用过程中，发现设备存在问题或故障时，及时向设备管理部门反馈，并配合维修部门进行维修。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设备使用部门职责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https://d.book118.com/408124025137006036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2024-09-16T11:44:23.295</cp:lastPrinted>
  <dcterms:created xsi:type="dcterms:W3CDTF">2024-09-16T03:44:23Z</dcterms:created>
  <dcterms:modified xsi:type="dcterms:W3CDTF">2024-09-16T03:44:25Z</dcterms:modified>
</cp:coreProperties>
</file>