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8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9144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3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A0C2F-34C7-42BB-A05E-7B261A4E2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0CA35-2156-459A-A67D-1F3CD6075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E91E5-0D53-4152-93E4-85969AD30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C3EEA-6AB0-4FF3-825D-F28911A71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18B7CB-ACC3-44F8-80BD-4C4AEB9E7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56CAF-BC90-4CE6-AD57-6C07ACB7A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B3E606-34CD-497E-A246-B9AD4C0E4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C8911-E2F9-4B5B-BD37-1CEC7A770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909B2-3CE5-4D66-A376-D9FD94300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6E53E-9FB6-49AE-90E9-DE4B06790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9C081-577B-4EF9-B205-D6CB294A6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161925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6639401" y="3810"/>
            <a:ext cx="2504598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7642384" y="1349375"/>
            <a:ext cx="150114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077753" y="3160395"/>
            <a:ext cx="555117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1350">
                <a:sym typeface="+mn-ea"/>
              </a:rPr>
              <a:t>单击此处编辑母版副标题样式</a:t>
            </a:r>
            <a:endParaRPr sz="1350"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077753" y="925830"/>
            <a:ext cx="5546884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4500">
                <a:sym typeface="+mn-ea"/>
              </a:rPr>
              <a:t>单击此处编辑标题</a:t>
            </a:r>
            <a:endParaRPr sz="4500"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40618" y="3798570"/>
            <a:ext cx="1414938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1200">
                <a:sym typeface="+mn-ea"/>
              </a:rPr>
              <a:t>单击此处编辑文本</a:t>
            </a:r>
            <a:endParaRPr sz="1200"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5012055" y="1586230"/>
            <a:ext cx="4341019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339090" y="287020"/>
            <a:ext cx="46863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 sz="1350">
                <a:sym typeface="+mn-ea"/>
              </a:rPr>
              <a:t>单击此处添加文本内容。</a:t>
            </a:r>
            <a:endParaRPr sz="1350"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484822" y="396240"/>
            <a:ext cx="8198167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914400" y="2804795"/>
            <a:ext cx="177165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6866575" y="3942808"/>
            <a:ext cx="2395563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33412" y="3491865"/>
            <a:ext cx="128778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sz="1350" err="1">
                <a:sym typeface="+mn-ea"/>
              </a:rPr>
              <a:t>编辑副标题</a:t>
            </a:r>
            <a:endParaRPr sz="1350"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633412" y="1139825"/>
            <a:ext cx="1628298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4500">
                <a:sym typeface="+mn-ea"/>
              </a:rPr>
              <a:t>标题</a:t>
            </a:r>
            <a:endParaRPr sz="4500"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7534275" y="4570095"/>
            <a:ext cx="161925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6845617" y="967740"/>
            <a:ext cx="51435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736758" y="1607820"/>
            <a:ext cx="1836896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838200" y="1723390"/>
            <a:ext cx="363378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792128" y="4144010"/>
            <a:ext cx="1438275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1350">
                <a:sym typeface="+mn-ea"/>
              </a:rPr>
              <a:t>编辑节编号</a:t>
            </a:r>
            <a:endParaRPr sz="1350"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1761172" y="1383030"/>
            <a:ext cx="608076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3600">
                <a:sym typeface="+mn-ea"/>
              </a:rPr>
              <a:t>单击此处编辑母版标题样式</a:t>
            </a:r>
            <a:endParaRPr sz="3600"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5012055" y="1586230"/>
            <a:ext cx="4341019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339090" y="287020"/>
            <a:ext cx="46863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484822" y="396240"/>
            <a:ext cx="8198167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5012055" y="1586230"/>
            <a:ext cx="4341019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4676400" y="1418405"/>
            <a:ext cx="40068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456300" y="1419070"/>
            <a:ext cx="40068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339090" y="287020"/>
            <a:ext cx="46863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484822" y="396240"/>
            <a:ext cx="8198167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5012055" y="1586230"/>
            <a:ext cx="4341019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339090" y="287020"/>
            <a:ext cx="46863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484822" y="396240"/>
            <a:ext cx="8198167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5012055" y="1586230"/>
            <a:ext cx="4341019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339090" y="287020"/>
            <a:ext cx="46863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339090" y="287020"/>
            <a:ext cx="46863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5012055" y="1586230"/>
            <a:ext cx="4341019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56247" y="396240"/>
            <a:ext cx="8226742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339090" y="287020"/>
            <a:ext cx="46863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5012055" y="1586230"/>
            <a:ext cx="4341019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484822" y="1037590"/>
            <a:ext cx="8198167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484822" y="396240"/>
            <a:ext cx="8198167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476" y="31750"/>
            <a:ext cx="2504598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476" y="1377315"/>
            <a:ext cx="150114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7534275" y="4578350"/>
            <a:ext cx="161925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2730817" y="1520825"/>
            <a:ext cx="5150167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sz="4950">
                <a:sym typeface="+mn-ea"/>
              </a:rPr>
              <a:t>单击编辑标题</a:t>
            </a:r>
            <a:endParaRPr sz="4950"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359842" y="4109720"/>
            <a:ext cx="1414938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1200">
                <a:sym typeface="+mn-ea"/>
              </a:rPr>
              <a:t>单击此处编辑文本</a:t>
            </a:r>
            <a:endParaRPr sz="1200"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5012055" y="1586230"/>
            <a:ext cx="4341019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339090" y="287020"/>
            <a:ext cx="46863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28650" y="365125"/>
            <a:ext cx="78867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400"/>
              <a:t>单击此处编辑母版标题样式</a:t>
            </a:r>
            <a:endParaRPr lang="zh-CN" altLang="en-US" sz="2400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28650" y="1247573"/>
            <a:ext cx="78867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L="719455" marR="0" lvl="2" indent="-276225"/>
            <a:r>
              <a:rPr lang="zh-CN" altLang="en-US" sz="1200"/>
              <a:t>三级</a:t>
            </a:r>
            <a:endParaRPr lang="zh-CN" altLang="en-US" sz="1200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 sz="1050"/>
              <a:t>四级</a:t>
            </a:r>
            <a:endParaRPr lang="zh-CN" altLang="en-US" sz="1050"/>
          </a:p>
          <a:p>
            <a:pPr marL="1256030" marR="0" lvl="4" indent="-262255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174" r:id="rId2"/>
    <p:sldLayoutId id="2147485175" r:id="rId3"/>
    <p:sldLayoutId id="2147485176" r:id="rId4"/>
    <p:sldLayoutId id="2147485177" r:id="rId5"/>
    <p:sldLayoutId id="2147485178" r:id="rId6"/>
    <p:sldLayoutId id="2147485179" r:id="rId7"/>
    <p:sldLayoutId id="2147485180" r:id="rId8"/>
    <p:sldLayoutId id="2147485181" r:id="rId9"/>
    <p:sldLayoutId id="2147485182" r:id="rId10"/>
    <p:sldLayoutId id="214748518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2412400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李老师,a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制定有效的内容创作计划，提升品牌在小红书上的传播效果和曝光率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087403" y="805815"/>
            <a:ext cx="1732121" cy="53721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2277804" y="873338"/>
            <a:ext cx="1431607" cy="5220820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3021806" y="1273016"/>
            <a:ext cx="4426267" cy="562927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3027521" y="1278255"/>
            <a:ext cx="558165" cy="557688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3078956" y="1335881"/>
            <a:ext cx="454342" cy="44196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8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18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3890962" y="1273016"/>
            <a:ext cx="3318510" cy="5705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15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3296126" y="2030730"/>
            <a:ext cx="4426267" cy="562927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3301841" y="2035968"/>
            <a:ext cx="558165" cy="557688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3353276" y="2093595"/>
            <a:ext cx="454342" cy="44196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8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18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18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4165282" y="2030730"/>
            <a:ext cx="3318510" cy="5705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了解目标受众</a:t>
            </a:r>
            <a:endParaRPr lang="zh-CN" altLang="en-US" sz="15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3296126" y="4303871"/>
            <a:ext cx="4426267" cy="562927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3301841" y="4309110"/>
            <a:ext cx="558165" cy="557688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3353276" y="4366736"/>
            <a:ext cx="454342" cy="44196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8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18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18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4165282" y="4303871"/>
            <a:ext cx="3318510" cy="5705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提升品牌曝光率</a:t>
            </a:r>
            <a:endParaRPr lang="zh-CN" altLang="en-US" sz="15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3021806" y="5061585"/>
            <a:ext cx="4426267" cy="562927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3027521" y="5066824"/>
            <a:ext cx="558165" cy="557688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3078956" y="5124450"/>
            <a:ext cx="454342" cy="44196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8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18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18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3890962" y="5061585"/>
            <a:ext cx="3318510" cy="5705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持续优化和改进</a:t>
            </a:r>
            <a:endParaRPr lang="zh-CN" altLang="en-US" sz="15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3459003" y="2788443"/>
            <a:ext cx="4426267" cy="562927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3464718" y="2793682"/>
            <a:ext cx="558165" cy="557688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3516153" y="2851308"/>
            <a:ext cx="454342" cy="44196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8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18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18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4328160" y="2788443"/>
            <a:ext cx="3318510" cy="5705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内容创作策略</a:t>
            </a:r>
            <a:endParaRPr lang="zh-CN" altLang="en-US" sz="15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3459003" y="3546157"/>
            <a:ext cx="4426267" cy="562927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3464718" y="3551396"/>
            <a:ext cx="558165" cy="557688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3516153" y="3609022"/>
            <a:ext cx="454342" cy="44196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8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18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18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4328160" y="3546157"/>
            <a:ext cx="3318510" cy="5705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选择合适的平台和渠道</a:t>
            </a:r>
            <a:endParaRPr lang="zh-CN" altLang="en-US" sz="15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了解目标受众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https://d.book118.com/408124124003006027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</Paragraphs>
  <Slides>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微软雅黑</vt:lpstr>
      <vt:lpstr>Wingdings</vt:lpstr>
      <vt:lpstr>Calibri Light</vt:lpstr>
      <vt:lpstr>Office Theme</vt:lpstr>
      <vt:lpstr>制定有效的内容创作计划，提升品牌在小红书上的传播效果和曝光率</vt:lpstr>
      <vt:lpstr>目录</vt:lpstr>
      <vt:lpstr>单击添加章节标题</vt:lpstr>
      <vt:lpstr>了解目标受众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2024-09-04T12:41:29.460</cp:lastPrinted>
  <dcterms:created xsi:type="dcterms:W3CDTF">2024-09-04T04:41:29Z</dcterms:created>
  <dcterms:modified xsi:type="dcterms:W3CDTF">2024-09-04T04:41:31Z</dcterms:modified>
</cp:coreProperties>
</file>