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AF6C74-4923-45C5-9B3B-C80A621CF6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DA9D43-ACC6-4E92-944C-C5545CD2D8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E22315-7D96-4BA3-9D5D-45F6BDFB1C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94342F-8E41-47BF-ACC0-6718A09889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C18968-DE5D-4067-B4FA-AAB06F15CB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3D24ED-CE83-4D45-9DCF-CAB79B6ED7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DF4EDC-70FB-4B76-9A78-2307EBD396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E949A8-4E56-4D2D-B58E-874AAD5768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D0112C-6014-4758-8E4E-1C11B1B668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B2D142-04FB-440E-9CA2-F4E8F2EF64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1C8A5C-9058-479C-9B41-1BF9EDC73F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812512113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项目质量管理方案的质量持续改进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1004" y="5480856"/>
            <a:ext cx="3128727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质量持续改进的理念与原则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质量持续改进的流程与方法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质量持续改进在组织中的应用实践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质量持续改进的挑战与对策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通过持续改进质量管理方案，提高项目交付物的质量，满足客户需求。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提升项目质量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995" r="1999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适应市场变化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941" r="14941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提高企业竞争力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24" b="2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随着市场竞争的加剧，需要不断优化质量管理方案以适应变化的市场环境。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优秀的项目质量是企业赢得市场口碑和客户信任的关键，也是提高企业竞争力的重要因素。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通过制定和执行质量管理方案，确保项目按照既定的质量标准和要求进行，降低项目失败的风险。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保证项目质量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促进团队协作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提升客户满意度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明确的质量管理流程和规范可以减少项目过程中的混乱和浪费，提高工作效率。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清晰的质量管理方案有助于团队成员明确各自的责任和任务，促进团队协作和沟通。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通过持续改进质量管理方案，可以更好地满足客户需求，提升客户满意度和忠诚度。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质量管理方案的重要性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质量持续改进的理念与原则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892" r="13892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持续改进是一个组织不断追求卓越、提高效率和效果的过程，通过不断识别问题、分析原因、采取措施，实现质量、效率、效益等方面的不断提升。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持续改进的内涵包括：全员参与、过程管理、系统管理、持续改进和创新发展等方面，强调以顾客为中心，追求零缺陷和卓越绩效。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持续改进的定义和内涵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全员参与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质量改进需要全员参与，每个员工都应认识到自己的责任和作用，积极投身到改进工作中。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顾客导向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组织应始终关注顾客需求和期望，并将其转化为内部的质量要求，不断提升产品和服务质量。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过程管理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通过对过程的识别、测量、分析和改进，确保过程的有效性和效率，提高产品和服务质量。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质量改进是一个持续不断的过程，组织应不断寻求改进机会，采取措施实现持续改进。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系统管理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将组织视为一个整体系统，关注各要素之间的相互关系和影响，实现系统整体的最优。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质量持续改进的原则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通过持续改进，企业可以不断提升自身竞争力，实现可持续发展，从而更好地实现企业战略目标。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持续改进是企业战略的重要组成部分，它与企业战略相互依存、相互促进。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企业战略为持续改进提供了方向和目标，而持续改进则是实现企业战略的重要手段和保障。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持续改进与企业战略的关系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质量持续改进的流程与方法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042" r="1004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数据分析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通过对项目过程中的数据进行收集、整理和分析，发现存在的问题和潜在的改进机会。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反馈收集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积极收集项目干系人的反馈意见，了解他们的需求和期望，从而发现改进的方向。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过程审查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对项目过程进行定期审查，识别过程中的瓶颈和问题，提出改进建议。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识别改进机会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根据识别出的改进机会，设定明确的、可衡量的改进目标。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方案制定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针对每个改进目标，制定具体的改进方案和实施计划。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资源安排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为实施改进计划，合理安排所需的资源，包括人力、物力、财力等。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制定改进计划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在全面推广之前，可选择部分项目或流程进行试点实施，以验证改进措施的有效性。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试点实施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在试点成功的基础上，将改进措施全面推广至整个项目或组织。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全面推广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在实施改进措施的过程中，持续监控实施效果，确保改进措施按计划进行。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持续监控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实施改进措施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https://d.book118.com/408125121134006043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2024-09-23T16:30:49.495</cp:lastPrinted>
  <dcterms:created xsi:type="dcterms:W3CDTF">2024-09-23T08:30:49Z</dcterms:created>
  <dcterms:modified xsi:type="dcterms:W3CDTF">2024-09-23T08:30:51Z</dcterms:modified>
</cp:coreProperties>
</file>