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emf" ContentType="image/x-e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6" r:id="rId33"/>
    <p:sldId id="349" r:id="rId34"/>
    <p:sldId id="352" r:id="rId35"/>
    <p:sldId id="355" r:id="rId36"/>
    <p:sldId id="358" r:id="rId37"/>
    <p:sldId id="361" r:id="rId38"/>
    <p:sldId id="363" r:id="rId39"/>
  </p:sldIdLst>
  <p:sldSz cx="12192000" cy="6858000"/>
  <p:notesSz cx="6858000" cy="9144000"/>
  <p:custDataLst>
    <p:tags r:id="rId4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slide" Target="slides/slide31.xml" /><Relationship Id="rId35" Type="http://schemas.openxmlformats.org/officeDocument/2006/relationships/slide" Target="slides/slide32.xml" /><Relationship Id="rId36" Type="http://schemas.openxmlformats.org/officeDocument/2006/relationships/slide" Target="slides/slide33.xml" /><Relationship Id="rId37" Type="http://schemas.openxmlformats.org/officeDocument/2006/relationships/slide" Target="slides/slide34.xml" /><Relationship Id="rId38" Type="http://schemas.openxmlformats.org/officeDocument/2006/relationships/slide" Target="slides/slide35.xml" /><Relationship Id="rId39" Type="http://schemas.openxmlformats.org/officeDocument/2006/relationships/slide" Target="slides/slide36.xml" /><Relationship Id="rId4" Type="http://schemas.openxmlformats.org/officeDocument/2006/relationships/slide" Target="slides/slide1.xml" /><Relationship Id="rId40" Type="http://schemas.openxmlformats.org/officeDocument/2006/relationships/tags" Target="tags/tag1.xml" /><Relationship Id="rId41" Type="http://schemas.openxmlformats.org/officeDocument/2006/relationships/presProps" Target="presProps.xml" /><Relationship Id="rId42" Type="http://schemas.openxmlformats.org/officeDocument/2006/relationships/viewProps" Target="viewProps.xml" /><Relationship Id="rId43" Type="http://schemas.openxmlformats.org/officeDocument/2006/relationships/theme" Target="theme/theme1.xml" /><Relationship Id="rId44" Type="http://schemas.openxmlformats.org/officeDocument/2006/relationships/tableStyles" Target="tableStyles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BB2E5B-1A0B-4F0A-9547-4FB8D13F2C5F}" type="datetimeFigureOut">
              <a:rPr lang="zh-CN" altLang="en-US" smtClean="0"/>
              <a:t>2023/9/9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E3CF89-91F4-45FB-A589-58532703FCA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658628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2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_rels/notesSlide2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5.xml" /><Relationship Id="rId2" Type="http://schemas.openxmlformats.org/officeDocument/2006/relationships/notesMaster" Target="../notesMasters/notesMaster1.xml" /></Relationships>
</file>

<file path=ppt/notesSlides/_rels/notesSlide2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6.xml" /><Relationship Id="rId2" Type="http://schemas.openxmlformats.org/officeDocument/2006/relationships/notesMaster" Target="../notesMasters/notesMaster1.xml" /></Relationships>
</file>

<file path=ppt/notesSlides/_rels/notesSlide2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7.xml" /><Relationship Id="rId2" Type="http://schemas.openxmlformats.org/officeDocument/2006/relationships/notesMaster" Target="../notesMasters/notesMaster1.xml" /></Relationships>
</file>

<file path=ppt/notesSlides/_rels/notesSlide2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8.xml" /><Relationship Id="rId2" Type="http://schemas.openxmlformats.org/officeDocument/2006/relationships/notesMaster" Target="../notesMasters/notesMaster1.xml" /></Relationships>
</file>

<file path=ppt/notesSlides/_rels/notesSlide2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9.xml" /><Relationship Id="rId2" Type="http://schemas.openxmlformats.org/officeDocument/2006/relationships/notesMaster" Target="../notesMasters/notesMaster1.xml" /></Relationships>
</file>

<file path=ppt/notesSlides/_rels/notesSlide3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0.xml" /><Relationship Id="rId2" Type="http://schemas.openxmlformats.org/officeDocument/2006/relationships/notesMaster" Target="../notesMasters/notesMaster1.xml" /></Relationships>
</file>

<file path=ppt/notesSlides/_rels/notesSlide3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1.xml" /><Relationship Id="rId2" Type="http://schemas.openxmlformats.org/officeDocument/2006/relationships/notesMaster" Target="../notesMasters/notesMaster1.xml" /></Relationships>
</file>

<file path=ppt/notesSlides/_rels/notesSlide3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2.xml" /><Relationship Id="rId2" Type="http://schemas.openxmlformats.org/officeDocument/2006/relationships/notesMaster" Target="../notesMasters/notesMaster1.xml" /></Relationships>
</file>

<file path=ppt/notesSlides/_rels/notesSlide3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3.xml" /><Relationship Id="rId2" Type="http://schemas.openxmlformats.org/officeDocument/2006/relationships/notesMaster" Target="../notesMasters/notesMaster1.xml" /></Relationships>
</file>

<file path=ppt/notesSlides/_rels/notesSlide3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4.xml" /><Relationship Id="rId2" Type="http://schemas.openxmlformats.org/officeDocument/2006/relationships/notesMaster" Target="../notesMasters/notesMaster1.xml" /></Relationships>
</file>

<file path=ppt/notesSlides/_rels/notesSlide3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135848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41474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295250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088052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020549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345687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6563948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3686543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361773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7557978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2526068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84577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5426268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14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7686081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6919392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16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8789092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17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4812473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18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0684740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19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7169337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20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8496088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21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4070293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22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9118657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23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6517311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24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4580702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25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2508441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26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8380374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27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5637063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28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7296816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29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91247837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30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0762297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31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4851996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32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27037083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33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59497646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34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1450148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3CF89-91F4-45FB-A589-58532703FCA1}" type="slidenum">
              <a:rPr lang="zh-CN" altLang="en-US" smtClean="0"/>
              <a:t>35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28021049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881EFA-7561-405A-BD0C-3FF013176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3263B-C844-48A6-805C-230ACA90E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165A69-C56A-42B0-8618-BFD266852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88F86E-FD5D-48AB-A5F0-7188924D9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797307-83FE-4972-BDAD-172EE1F45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A6EF48-C0B7-47B8-8B4F-C95317B8A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650E94-9F92-4D07-9F0A-679D03554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7D7435-99B9-4041-80E9-39E59522E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7CD377-C359-402C-9CF5-E2F9F4E85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A9C64B-D214-4276-B08F-781777841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82E9E5-4B23-4E88-A447-2D585A731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标题 1"/>
          <p:cNvSpPr>
            <a:spLocks noGrp="1"/>
          </p:cNvSpPr>
          <p:nvPr>
            <p:ph type="title" hasCustomPrompt="1"/>
          </p:nvPr>
        </p:nvSpPr>
        <p:spPr>
          <a:xfrm>
            <a:off x="1283694" y="309855"/>
            <a:ext cx="8657974" cy="535531"/>
          </a:xfrm>
        </p:spPr>
        <p:txBody>
          <a:bodyPr>
            <a:spAutoFit/>
          </a:bodyPr>
          <a:lstStyle>
            <a:lvl1pPr>
              <a:defRPr sz="3200" b="1">
                <a:solidFill>
                  <a:schemeClr val="bg2">
                    <a:lumMod val="25000"/>
                  </a:schemeClr>
                </a:solidFill>
              </a:defRPr>
            </a:lvl1pPr>
          </a:lstStyle>
          <a:p>
            <a:r>
              <a:rPr lang="zh-CN" altLang="en-US"/>
              <a:t>单击编辑标题</a:t>
            </a:r>
          </a:p>
        </p:txBody>
      </p:sp>
      <p:pic>
        <p:nvPicPr>
          <p:cNvPr id="14" name="图片 13">
            <a:extLst>
              <a:ext uri="{FF2B5EF4-FFF2-40B4-BE49-F238E27FC236}">
                <a16:creationId xmlns:a16="http://schemas.microsoft.com/office/drawing/2014/main" id="{882DBAB1-1998-34DA-DBBD-E22D0CA046E0}"/>
              </a:ext>
            </a:extLst>
          </p:cNvPr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627737" y="337100"/>
            <a:ext cx="649678" cy="46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8CD1E-9928-481D-B1B1-402753E19CFA}" type="datetimeFigureOut">
              <a:rPr lang="zh-CN" altLang="en-US" smtClean="0"/>
              <a:t>2023/9/9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387BF-38E2-4F13-BCE4-807B4F764AF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2E8CD1E-9928-481D-B1B1-402753E19CFA}" type="datetimeFigureOut">
              <a:rPr lang="zh-CN" altLang="en-US" smtClean="0"/>
              <a:t>2023/9/9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C5387BF-38E2-4F13-BCE4-807B4F764AF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emf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18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7.xml" /><Relationship Id="rId3" Type="http://schemas.openxmlformats.org/officeDocument/2006/relationships/image" Target="../media/image2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8.xml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9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0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1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2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3.xml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7.jpeg" /><Relationship Id="rId6" Type="http://schemas.openxmlformats.org/officeDocument/2006/relationships/image" Target="../media/image28.jpeg" /><Relationship Id="rId7" Type="http://schemas.openxmlformats.org/officeDocument/2006/relationships/image" Target="../media/image29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4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5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6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7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8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9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0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1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2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3.xm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4.xml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5.xml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2601207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8" name="组合 37">
            <a:extLst>
              <a:ext uri="{FF2B5EF4-FFF2-40B4-BE49-F238E27FC236}">
                <a16:creationId xmlns:a16="http://schemas.microsoft.com/office/drawing/2014/main" id="{7E9058EA-1102-9437-317F-A7BE1D5D808D}"/>
              </a:ext>
            </a:extLst>
          </p:cNvPr>
          <p:cNvGrpSpPr/>
          <p:nvPr/>
        </p:nvGrpSpPr>
        <p:grpSpPr>
          <a:xfrm>
            <a:off x="1392874" y="2310438"/>
            <a:ext cx="2451514" cy="2237123"/>
            <a:chOff x="4784700" y="296749"/>
            <a:chExt cx="2617623" cy="2388705"/>
          </a:xfrm>
        </p:grpSpPr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09D25FEE-48FD-9388-59E1-95767243557D}"/>
                </a:ext>
              </a:extLst>
            </p:cNvPr>
            <p:cNvSpPr/>
            <p:nvPr/>
          </p:nvSpPr>
          <p:spPr bwMode="auto">
            <a:xfrm>
              <a:off x="5482650" y="296749"/>
              <a:ext cx="1221723" cy="192838"/>
            </a:xfrm>
            <a:custGeom>
              <a:gdLst>
                <a:gd name="T0" fmla="*/ 57 w 413"/>
                <a:gd name="T1" fmla="*/ 60 h 65"/>
                <a:gd name="T2" fmla="*/ 357 w 413"/>
                <a:gd name="T3" fmla="*/ 60 h 65"/>
                <a:gd name="T4" fmla="*/ 383 w 413"/>
                <a:gd name="T5" fmla="*/ 65 h 65"/>
                <a:gd name="T6" fmla="*/ 413 w 413"/>
                <a:gd name="T7" fmla="*/ 12 h 65"/>
                <a:gd name="T8" fmla="*/ 357 w 413"/>
                <a:gd name="T9" fmla="*/ 0 h 65"/>
                <a:gd name="T10" fmla="*/ 57 w 413"/>
                <a:gd name="T11" fmla="*/ 0 h 65"/>
                <a:gd name="T12" fmla="*/ 0 w 413"/>
                <a:gd name="T13" fmla="*/ 12 h 65"/>
                <a:gd name="T14" fmla="*/ 31 w 413"/>
                <a:gd name="T15" fmla="*/ 65 h 65"/>
                <a:gd name="T16" fmla="*/ 57 w 413"/>
                <a:gd name="T17" fmla="*/ 60 h 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12" h="65">
                  <a:moveTo>
                    <a:pt x="57" y="60"/>
                  </a:moveTo>
                  <a:cubicBezTo>
                    <a:pt x="357" y="60"/>
                    <a:pt x="357" y="60"/>
                    <a:pt x="357" y="60"/>
                  </a:cubicBezTo>
                  <a:cubicBezTo>
                    <a:pt x="366" y="60"/>
                    <a:pt x="375" y="62"/>
                    <a:pt x="383" y="65"/>
                  </a:cubicBezTo>
                  <a:cubicBezTo>
                    <a:pt x="413" y="12"/>
                    <a:pt x="413" y="12"/>
                    <a:pt x="413" y="12"/>
                  </a:cubicBezTo>
                  <a:cubicBezTo>
                    <a:pt x="396" y="5"/>
                    <a:pt x="376" y="0"/>
                    <a:pt x="357" y="0"/>
                  </a:cubicBezTo>
                  <a:cubicBezTo>
                    <a:pt x="57" y="0"/>
                    <a:pt x="57" y="0"/>
                    <a:pt x="57" y="0"/>
                  </a:cubicBezTo>
                  <a:cubicBezTo>
                    <a:pt x="37" y="0"/>
                    <a:pt x="18" y="5"/>
                    <a:pt x="0" y="12"/>
                  </a:cubicBezTo>
                  <a:cubicBezTo>
                    <a:pt x="31" y="65"/>
                    <a:pt x="31" y="65"/>
                    <a:pt x="31" y="65"/>
                  </a:cubicBezTo>
                  <a:cubicBezTo>
                    <a:pt x="39" y="62"/>
                    <a:pt x="48" y="60"/>
                    <a:pt x="57" y="60"/>
                  </a:cubicBezTo>
                  <a:close/>
                </a:path>
              </a:pathLst>
            </a:custGeom>
            <a:solidFill>
              <a:srgbClr val="0162A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0E592501-5CD1-2EB9-295F-4FAB07CF9F2E}"/>
                </a:ext>
              </a:extLst>
            </p:cNvPr>
            <p:cNvSpPr/>
            <p:nvPr/>
          </p:nvSpPr>
          <p:spPr bwMode="auto">
            <a:xfrm>
              <a:off x="4784700" y="1543354"/>
              <a:ext cx="700438" cy="1056255"/>
            </a:xfrm>
            <a:custGeom>
              <a:gdLst>
                <a:gd name="T0" fmla="*/ 221 w 237"/>
                <a:gd name="T1" fmla="*/ 284 h 357"/>
                <a:gd name="T2" fmla="*/ 70 w 237"/>
                <a:gd name="T3" fmla="*/ 24 h 357"/>
                <a:gd name="T4" fmla="*/ 61 w 237"/>
                <a:gd name="T5" fmla="*/ 0 h 357"/>
                <a:gd name="T6" fmla="*/ 0 w 237"/>
                <a:gd name="T7" fmla="*/ 0 h 357"/>
                <a:gd name="T8" fmla="*/ 19 w 237"/>
                <a:gd name="T9" fmla="*/ 54 h 357"/>
                <a:gd name="T10" fmla="*/ 169 w 237"/>
                <a:gd name="T11" fmla="*/ 314 h 357"/>
                <a:gd name="T12" fmla="*/ 207 w 237"/>
                <a:gd name="T13" fmla="*/ 357 h 357"/>
                <a:gd name="T14" fmla="*/ 237 w 237"/>
                <a:gd name="T15" fmla="*/ 305 h 357"/>
                <a:gd name="T16" fmla="*/ 221 w 237"/>
                <a:gd name="T17" fmla="*/ 284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36" h="357">
                  <a:moveTo>
                    <a:pt x="221" y="284"/>
                  </a:moveTo>
                  <a:cubicBezTo>
                    <a:pt x="70" y="24"/>
                    <a:pt x="70" y="24"/>
                    <a:pt x="70" y="24"/>
                  </a:cubicBezTo>
                  <a:cubicBezTo>
                    <a:pt x="66" y="17"/>
                    <a:pt x="63" y="8"/>
                    <a:pt x="6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" y="19"/>
                    <a:pt x="9" y="37"/>
                    <a:pt x="19" y="54"/>
                  </a:cubicBezTo>
                  <a:cubicBezTo>
                    <a:pt x="169" y="314"/>
                    <a:pt x="169" y="314"/>
                    <a:pt x="169" y="314"/>
                  </a:cubicBezTo>
                  <a:cubicBezTo>
                    <a:pt x="178" y="331"/>
                    <a:pt x="192" y="346"/>
                    <a:pt x="207" y="357"/>
                  </a:cubicBezTo>
                  <a:cubicBezTo>
                    <a:pt x="237" y="305"/>
                    <a:pt x="237" y="305"/>
                    <a:pt x="237" y="305"/>
                  </a:cubicBezTo>
                  <a:cubicBezTo>
                    <a:pt x="231" y="299"/>
                    <a:pt x="225" y="292"/>
                    <a:pt x="221" y="284"/>
                  </a:cubicBezTo>
                  <a:close/>
                </a:path>
              </a:pathLst>
            </a:custGeom>
            <a:solidFill>
              <a:srgbClr val="0162A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Freeform 7">
              <a:extLst>
                <a:ext uri="{FF2B5EF4-FFF2-40B4-BE49-F238E27FC236}">
                  <a16:creationId xmlns:a16="http://schemas.microsoft.com/office/drawing/2014/main" id="{61FF0B00-E6BD-36D0-4E0A-6DB386389669}"/>
                </a:ext>
              </a:extLst>
            </p:cNvPr>
            <p:cNvSpPr/>
            <p:nvPr/>
          </p:nvSpPr>
          <p:spPr bwMode="auto">
            <a:xfrm>
              <a:off x="5482650" y="2496348"/>
              <a:ext cx="1221723" cy="189106"/>
            </a:xfrm>
            <a:custGeom>
              <a:gdLst>
                <a:gd name="T0" fmla="*/ 357 w 413"/>
                <a:gd name="T1" fmla="*/ 4 h 64"/>
                <a:gd name="T2" fmla="*/ 57 w 413"/>
                <a:gd name="T3" fmla="*/ 4 h 64"/>
                <a:gd name="T4" fmla="*/ 31 w 413"/>
                <a:gd name="T5" fmla="*/ 0 h 64"/>
                <a:gd name="T6" fmla="*/ 0 w 413"/>
                <a:gd name="T7" fmla="*/ 52 h 64"/>
                <a:gd name="T8" fmla="*/ 57 w 413"/>
                <a:gd name="T9" fmla="*/ 64 h 64"/>
                <a:gd name="T10" fmla="*/ 357 w 413"/>
                <a:gd name="T11" fmla="*/ 64 h 64"/>
                <a:gd name="T12" fmla="*/ 413 w 413"/>
                <a:gd name="T13" fmla="*/ 52 h 64"/>
                <a:gd name="T14" fmla="*/ 383 w 413"/>
                <a:gd name="T15" fmla="*/ 0 h 64"/>
                <a:gd name="T16" fmla="*/ 357 w 413"/>
                <a:gd name="T17" fmla="*/ 4 h 6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12" h="64">
                  <a:moveTo>
                    <a:pt x="357" y="4"/>
                  </a:moveTo>
                  <a:cubicBezTo>
                    <a:pt x="57" y="4"/>
                    <a:pt x="57" y="4"/>
                    <a:pt x="57" y="4"/>
                  </a:cubicBezTo>
                  <a:cubicBezTo>
                    <a:pt x="48" y="4"/>
                    <a:pt x="39" y="3"/>
                    <a:pt x="31" y="0"/>
                  </a:cubicBezTo>
                  <a:cubicBezTo>
                    <a:pt x="0" y="52"/>
                    <a:pt x="0" y="52"/>
                    <a:pt x="0" y="52"/>
                  </a:cubicBezTo>
                  <a:cubicBezTo>
                    <a:pt x="18" y="60"/>
                    <a:pt x="37" y="64"/>
                    <a:pt x="57" y="64"/>
                  </a:cubicBezTo>
                  <a:cubicBezTo>
                    <a:pt x="357" y="64"/>
                    <a:pt x="357" y="64"/>
                    <a:pt x="357" y="64"/>
                  </a:cubicBezTo>
                  <a:cubicBezTo>
                    <a:pt x="376" y="64"/>
                    <a:pt x="396" y="60"/>
                    <a:pt x="413" y="52"/>
                  </a:cubicBezTo>
                  <a:cubicBezTo>
                    <a:pt x="383" y="0"/>
                    <a:pt x="383" y="0"/>
                    <a:pt x="383" y="0"/>
                  </a:cubicBezTo>
                  <a:cubicBezTo>
                    <a:pt x="375" y="3"/>
                    <a:pt x="366" y="4"/>
                    <a:pt x="357" y="4"/>
                  </a:cubicBezTo>
                  <a:close/>
                </a:path>
              </a:pathLst>
            </a:custGeom>
            <a:solidFill>
              <a:srgbClr val="D8282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Freeform 8">
              <a:extLst>
                <a:ext uri="{FF2B5EF4-FFF2-40B4-BE49-F238E27FC236}">
                  <a16:creationId xmlns:a16="http://schemas.microsoft.com/office/drawing/2014/main" id="{D6124576-C142-D3A2-C4CC-FE491D250EC0}"/>
                </a:ext>
              </a:extLst>
            </p:cNvPr>
            <p:cNvSpPr/>
            <p:nvPr/>
          </p:nvSpPr>
          <p:spPr bwMode="auto">
            <a:xfrm>
              <a:off x="6700641" y="1543354"/>
              <a:ext cx="701682" cy="1056255"/>
            </a:xfrm>
            <a:custGeom>
              <a:gdLst>
                <a:gd name="T0" fmla="*/ 167 w 237"/>
                <a:gd name="T1" fmla="*/ 24 h 357"/>
                <a:gd name="T2" fmla="*/ 17 w 237"/>
                <a:gd name="T3" fmla="*/ 284 h 357"/>
                <a:gd name="T4" fmla="*/ 0 w 237"/>
                <a:gd name="T5" fmla="*/ 305 h 357"/>
                <a:gd name="T6" fmla="*/ 31 w 237"/>
                <a:gd name="T7" fmla="*/ 357 h 357"/>
                <a:gd name="T8" fmla="*/ 69 w 237"/>
                <a:gd name="T9" fmla="*/ 314 h 357"/>
                <a:gd name="T10" fmla="*/ 219 w 237"/>
                <a:gd name="T11" fmla="*/ 54 h 357"/>
                <a:gd name="T12" fmla="*/ 237 w 237"/>
                <a:gd name="T13" fmla="*/ 0 h 357"/>
                <a:gd name="T14" fmla="*/ 176 w 237"/>
                <a:gd name="T15" fmla="*/ 0 h 357"/>
                <a:gd name="T16" fmla="*/ 167 w 237"/>
                <a:gd name="T17" fmla="*/ 24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36" h="357">
                  <a:moveTo>
                    <a:pt x="167" y="24"/>
                  </a:moveTo>
                  <a:cubicBezTo>
                    <a:pt x="17" y="284"/>
                    <a:pt x="17" y="284"/>
                    <a:pt x="17" y="284"/>
                  </a:cubicBezTo>
                  <a:cubicBezTo>
                    <a:pt x="13" y="292"/>
                    <a:pt x="7" y="299"/>
                    <a:pt x="0" y="305"/>
                  </a:cubicBezTo>
                  <a:cubicBezTo>
                    <a:pt x="31" y="357"/>
                    <a:pt x="31" y="357"/>
                    <a:pt x="31" y="357"/>
                  </a:cubicBezTo>
                  <a:cubicBezTo>
                    <a:pt x="46" y="346"/>
                    <a:pt x="59" y="331"/>
                    <a:pt x="69" y="314"/>
                  </a:cubicBezTo>
                  <a:cubicBezTo>
                    <a:pt x="219" y="54"/>
                    <a:pt x="219" y="54"/>
                    <a:pt x="219" y="54"/>
                  </a:cubicBezTo>
                  <a:cubicBezTo>
                    <a:pt x="229" y="37"/>
                    <a:pt x="235" y="19"/>
                    <a:pt x="237" y="0"/>
                  </a:cubicBezTo>
                  <a:cubicBezTo>
                    <a:pt x="176" y="0"/>
                    <a:pt x="176" y="0"/>
                    <a:pt x="176" y="0"/>
                  </a:cubicBezTo>
                  <a:cubicBezTo>
                    <a:pt x="175" y="8"/>
                    <a:pt x="172" y="17"/>
                    <a:pt x="167" y="24"/>
                  </a:cubicBezTo>
                  <a:close/>
                </a:path>
              </a:pathLst>
            </a:custGeom>
            <a:solidFill>
              <a:srgbClr val="D8282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Freeform 9">
              <a:extLst>
                <a:ext uri="{FF2B5EF4-FFF2-40B4-BE49-F238E27FC236}">
                  <a16:creationId xmlns:a16="http://schemas.microsoft.com/office/drawing/2014/main" id="{C1829DCA-7687-6ED2-4616-8810F089AB1A}"/>
                </a:ext>
              </a:extLst>
            </p:cNvPr>
            <p:cNvSpPr/>
            <p:nvPr/>
          </p:nvSpPr>
          <p:spPr bwMode="auto">
            <a:xfrm>
              <a:off x="6700641" y="382593"/>
              <a:ext cx="701682" cy="1059988"/>
            </a:xfrm>
            <a:custGeom>
              <a:gdLst>
                <a:gd name="T0" fmla="*/ 17 w 237"/>
                <a:gd name="T1" fmla="*/ 73 h 358"/>
                <a:gd name="T2" fmla="*/ 167 w 237"/>
                <a:gd name="T3" fmla="*/ 333 h 358"/>
                <a:gd name="T4" fmla="*/ 176 w 237"/>
                <a:gd name="T5" fmla="*/ 358 h 358"/>
                <a:gd name="T6" fmla="*/ 237 w 237"/>
                <a:gd name="T7" fmla="*/ 358 h 358"/>
                <a:gd name="T8" fmla="*/ 219 w 237"/>
                <a:gd name="T9" fmla="*/ 303 h 358"/>
                <a:gd name="T10" fmla="*/ 69 w 237"/>
                <a:gd name="T11" fmla="*/ 43 h 358"/>
                <a:gd name="T12" fmla="*/ 31 w 237"/>
                <a:gd name="T13" fmla="*/ 0 h 358"/>
                <a:gd name="T14" fmla="*/ 0 w 237"/>
                <a:gd name="T15" fmla="*/ 53 h 358"/>
                <a:gd name="T16" fmla="*/ 17 w 237"/>
                <a:gd name="T17" fmla="*/ 73 h 3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36" h="358">
                  <a:moveTo>
                    <a:pt x="17" y="73"/>
                  </a:moveTo>
                  <a:cubicBezTo>
                    <a:pt x="167" y="333"/>
                    <a:pt x="167" y="333"/>
                    <a:pt x="167" y="333"/>
                  </a:cubicBezTo>
                  <a:cubicBezTo>
                    <a:pt x="172" y="341"/>
                    <a:pt x="175" y="349"/>
                    <a:pt x="176" y="358"/>
                  </a:cubicBezTo>
                  <a:cubicBezTo>
                    <a:pt x="237" y="358"/>
                    <a:pt x="237" y="358"/>
                    <a:pt x="237" y="358"/>
                  </a:cubicBezTo>
                  <a:cubicBezTo>
                    <a:pt x="235" y="339"/>
                    <a:pt x="229" y="320"/>
                    <a:pt x="219" y="303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59" y="26"/>
                    <a:pt x="46" y="12"/>
                    <a:pt x="31" y="0"/>
                  </a:cubicBezTo>
                  <a:cubicBezTo>
                    <a:pt x="0" y="53"/>
                    <a:pt x="0" y="53"/>
                    <a:pt x="0" y="53"/>
                  </a:cubicBezTo>
                  <a:cubicBezTo>
                    <a:pt x="7" y="59"/>
                    <a:pt x="13" y="65"/>
                    <a:pt x="17" y="73"/>
                  </a:cubicBezTo>
                  <a:close/>
                </a:path>
              </a:pathLst>
            </a:custGeom>
            <a:solidFill>
              <a:srgbClr val="D8282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10">
              <a:extLst>
                <a:ext uri="{FF2B5EF4-FFF2-40B4-BE49-F238E27FC236}">
                  <a16:creationId xmlns:a16="http://schemas.microsoft.com/office/drawing/2014/main" id="{B8103663-5532-E5BC-2CC8-1435B33A2454}"/>
                </a:ext>
              </a:extLst>
            </p:cNvPr>
            <p:cNvSpPr/>
            <p:nvPr/>
          </p:nvSpPr>
          <p:spPr bwMode="auto">
            <a:xfrm>
              <a:off x="4784700" y="382593"/>
              <a:ext cx="700438" cy="1059988"/>
            </a:xfrm>
            <a:custGeom>
              <a:gdLst>
                <a:gd name="T0" fmla="*/ 70 w 237"/>
                <a:gd name="T1" fmla="*/ 333 h 358"/>
                <a:gd name="T2" fmla="*/ 221 w 237"/>
                <a:gd name="T3" fmla="*/ 73 h 358"/>
                <a:gd name="T4" fmla="*/ 237 w 237"/>
                <a:gd name="T5" fmla="*/ 53 h 358"/>
                <a:gd name="T6" fmla="*/ 207 w 237"/>
                <a:gd name="T7" fmla="*/ 0 h 358"/>
                <a:gd name="T8" fmla="*/ 169 w 237"/>
                <a:gd name="T9" fmla="*/ 43 h 358"/>
                <a:gd name="T10" fmla="*/ 19 w 237"/>
                <a:gd name="T11" fmla="*/ 303 h 358"/>
                <a:gd name="T12" fmla="*/ 0 w 237"/>
                <a:gd name="T13" fmla="*/ 358 h 358"/>
                <a:gd name="T14" fmla="*/ 61 w 237"/>
                <a:gd name="T15" fmla="*/ 358 h 358"/>
                <a:gd name="T16" fmla="*/ 70 w 237"/>
                <a:gd name="T17" fmla="*/ 333 h 3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36" h="358">
                  <a:moveTo>
                    <a:pt x="70" y="333"/>
                  </a:moveTo>
                  <a:cubicBezTo>
                    <a:pt x="221" y="73"/>
                    <a:pt x="221" y="73"/>
                    <a:pt x="221" y="73"/>
                  </a:cubicBezTo>
                  <a:cubicBezTo>
                    <a:pt x="225" y="65"/>
                    <a:pt x="231" y="59"/>
                    <a:pt x="237" y="53"/>
                  </a:cubicBezTo>
                  <a:cubicBezTo>
                    <a:pt x="207" y="0"/>
                    <a:pt x="207" y="0"/>
                    <a:pt x="207" y="0"/>
                  </a:cubicBezTo>
                  <a:cubicBezTo>
                    <a:pt x="192" y="12"/>
                    <a:pt x="178" y="26"/>
                    <a:pt x="169" y="43"/>
                  </a:cubicBezTo>
                  <a:cubicBezTo>
                    <a:pt x="19" y="303"/>
                    <a:pt x="19" y="303"/>
                    <a:pt x="19" y="303"/>
                  </a:cubicBezTo>
                  <a:cubicBezTo>
                    <a:pt x="9" y="320"/>
                    <a:pt x="3" y="339"/>
                    <a:pt x="0" y="358"/>
                  </a:cubicBezTo>
                  <a:cubicBezTo>
                    <a:pt x="61" y="358"/>
                    <a:pt x="61" y="358"/>
                    <a:pt x="61" y="358"/>
                  </a:cubicBezTo>
                  <a:cubicBezTo>
                    <a:pt x="63" y="349"/>
                    <a:pt x="66" y="341"/>
                    <a:pt x="70" y="333"/>
                  </a:cubicBezTo>
                  <a:close/>
                </a:path>
              </a:pathLst>
            </a:custGeom>
            <a:solidFill>
              <a:srgbClr val="0162A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39" name="组合 38">
            <a:extLst>
              <a:ext uri="{FF2B5EF4-FFF2-40B4-BE49-F238E27FC236}">
                <a16:creationId xmlns:a16="http://schemas.microsoft.com/office/drawing/2014/main" id="{E2B74354-8722-14FA-F427-9AD1CA41DF6C}"/>
              </a:ext>
            </a:extLst>
          </p:cNvPr>
          <p:cNvGrpSpPr/>
          <p:nvPr/>
        </p:nvGrpSpPr>
        <p:grpSpPr>
          <a:xfrm>
            <a:off x="1163919" y="2121428"/>
            <a:ext cx="2915470" cy="2615144"/>
            <a:chOff x="1327534" y="2226865"/>
            <a:chExt cx="3048098" cy="2734110"/>
          </a:xfrm>
        </p:grpSpPr>
        <p:sp>
          <p:nvSpPr>
            <p:cNvPr id="32" name="Freeform 14">
              <a:extLst>
                <a:ext uri="{FF2B5EF4-FFF2-40B4-BE49-F238E27FC236}">
                  <a16:creationId xmlns:a16="http://schemas.microsoft.com/office/drawing/2014/main" id="{C9A328F4-28BB-5C16-E3B7-158321C245A9}"/>
                </a:ext>
              </a:extLst>
            </p:cNvPr>
            <p:cNvSpPr/>
            <p:nvPr/>
          </p:nvSpPr>
          <p:spPr bwMode="auto">
            <a:xfrm>
              <a:off x="2131826" y="2226865"/>
              <a:ext cx="1440721" cy="123180"/>
            </a:xfrm>
            <a:custGeom>
              <a:gdLst>
                <a:gd name="T0" fmla="*/ 41 w 502"/>
                <a:gd name="T1" fmla="*/ 40 h 43"/>
                <a:gd name="T2" fmla="*/ 460 w 502"/>
                <a:gd name="T3" fmla="*/ 40 h 43"/>
                <a:gd name="T4" fmla="*/ 481 w 502"/>
                <a:gd name="T5" fmla="*/ 43 h 43"/>
                <a:gd name="T6" fmla="*/ 502 w 502"/>
                <a:gd name="T7" fmla="*/ 7 h 43"/>
                <a:gd name="T8" fmla="*/ 460 w 502"/>
                <a:gd name="T9" fmla="*/ 0 h 43"/>
                <a:gd name="T10" fmla="*/ 41 w 502"/>
                <a:gd name="T11" fmla="*/ 0 h 43"/>
                <a:gd name="T12" fmla="*/ 0 w 502"/>
                <a:gd name="T13" fmla="*/ 7 h 43"/>
                <a:gd name="T14" fmla="*/ 20 w 502"/>
                <a:gd name="T15" fmla="*/ 43 h 43"/>
                <a:gd name="T16" fmla="*/ 41 w 502"/>
                <a:gd name="T17" fmla="*/ 40 h 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02" h="43">
                  <a:moveTo>
                    <a:pt x="41" y="40"/>
                  </a:moveTo>
                  <a:cubicBezTo>
                    <a:pt x="460" y="40"/>
                    <a:pt x="460" y="40"/>
                    <a:pt x="460" y="40"/>
                  </a:cubicBezTo>
                  <a:cubicBezTo>
                    <a:pt x="467" y="40"/>
                    <a:pt x="474" y="41"/>
                    <a:pt x="481" y="43"/>
                  </a:cubicBezTo>
                  <a:cubicBezTo>
                    <a:pt x="502" y="7"/>
                    <a:pt x="502" y="7"/>
                    <a:pt x="502" y="7"/>
                  </a:cubicBezTo>
                  <a:cubicBezTo>
                    <a:pt x="489" y="2"/>
                    <a:pt x="475" y="0"/>
                    <a:pt x="460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27" y="0"/>
                    <a:pt x="13" y="2"/>
                    <a:pt x="0" y="7"/>
                  </a:cubicBezTo>
                  <a:cubicBezTo>
                    <a:pt x="20" y="43"/>
                    <a:pt x="20" y="43"/>
                    <a:pt x="20" y="43"/>
                  </a:cubicBezTo>
                  <a:cubicBezTo>
                    <a:pt x="27" y="41"/>
                    <a:pt x="34" y="40"/>
                    <a:pt x="41" y="40"/>
                  </a:cubicBezTo>
                  <a:close/>
                </a:path>
              </a:pathLst>
            </a:custGeom>
            <a:solidFill>
              <a:srgbClr val="D8282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Freeform 15">
              <a:extLst>
                <a:ext uri="{FF2B5EF4-FFF2-40B4-BE49-F238E27FC236}">
                  <a16:creationId xmlns:a16="http://schemas.microsoft.com/office/drawing/2014/main" id="{605F454F-CDC0-E3B8-AF7D-89F6C8F9344A}"/>
                </a:ext>
              </a:extLst>
            </p:cNvPr>
            <p:cNvSpPr/>
            <p:nvPr/>
          </p:nvSpPr>
          <p:spPr bwMode="auto">
            <a:xfrm>
              <a:off x="3597908" y="3643433"/>
              <a:ext cx="777724" cy="1246290"/>
            </a:xfrm>
            <a:custGeom>
              <a:gdLst>
                <a:gd name="T0" fmla="*/ 222 w 271"/>
                <a:gd name="T1" fmla="*/ 19 h 434"/>
                <a:gd name="T2" fmla="*/ 13 w 271"/>
                <a:gd name="T3" fmla="*/ 382 h 434"/>
                <a:gd name="T4" fmla="*/ 0 w 271"/>
                <a:gd name="T5" fmla="*/ 399 h 434"/>
                <a:gd name="T6" fmla="*/ 20 w 271"/>
                <a:gd name="T7" fmla="*/ 434 h 434"/>
                <a:gd name="T8" fmla="*/ 47 w 271"/>
                <a:gd name="T9" fmla="*/ 402 h 434"/>
                <a:gd name="T10" fmla="*/ 257 w 271"/>
                <a:gd name="T11" fmla="*/ 39 h 434"/>
                <a:gd name="T12" fmla="*/ 271 w 271"/>
                <a:gd name="T13" fmla="*/ 0 h 434"/>
                <a:gd name="T14" fmla="*/ 230 w 271"/>
                <a:gd name="T15" fmla="*/ 0 h 434"/>
                <a:gd name="T16" fmla="*/ 222 w 271"/>
                <a:gd name="T17" fmla="*/ 19 h 4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71" h="432">
                  <a:moveTo>
                    <a:pt x="222" y="19"/>
                  </a:moveTo>
                  <a:cubicBezTo>
                    <a:pt x="13" y="382"/>
                    <a:pt x="13" y="382"/>
                    <a:pt x="13" y="382"/>
                  </a:cubicBezTo>
                  <a:cubicBezTo>
                    <a:pt x="9" y="388"/>
                    <a:pt x="5" y="394"/>
                    <a:pt x="0" y="399"/>
                  </a:cubicBezTo>
                  <a:cubicBezTo>
                    <a:pt x="20" y="434"/>
                    <a:pt x="20" y="434"/>
                    <a:pt x="20" y="434"/>
                  </a:cubicBezTo>
                  <a:cubicBezTo>
                    <a:pt x="31" y="425"/>
                    <a:pt x="40" y="415"/>
                    <a:pt x="47" y="402"/>
                  </a:cubicBezTo>
                  <a:cubicBezTo>
                    <a:pt x="257" y="39"/>
                    <a:pt x="257" y="39"/>
                    <a:pt x="257" y="39"/>
                  </a:cubicBezTo>
                  <a:cubicBezTo>
                    <a:pt x="264" y="27"/>
                    <a:pt x="269" y="14"/>
                    <a:pt x="271" y="0"/>
                  </a:cubicBezTo>
                  <a:cubicBezTo>
                    <a:pt x="230" y="0"/>
                    <a:pt x="230" y="0"/>
                    <a:pt x="230" y="0"/>
                  </a:cubicBezTo>
                  <a:cubicBezTo>
                    <a:pt x="228" y="7"/>
                    <a:pt x="226" y="13"/>
                    <a:pt x="222" y="19"/>
                  </a:cubicBezTo>
                  <a:close/>
                </a:path>
              </a:pathLst>
            </a:custGeom>
            <a:solidFill>
              <a:srgbClr val="0162A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Freeform 16">
              <a:extLst>
                <a:ext uri="{FF2B5EF4-FFF2-40B4-BE49-F238E27FC236}">
                  <a16:creationId xmlns:a16="http://schemas.microsoft.com/office/drawing/2014/main" id="{59DF2AF5-85DA-D94F-D9A5-97898C83B614}"/>
                </a:ext>
              </a:extLst>
            </p:cNvPr>
            <p:cNvSpPr/>
            <p:nvPr/>
          </p:nvSpPr>
          <p:spPr bwMode="auto">
            <a:xfrm>
              <a:off x="1327534" y="2295701"/>
              <a:ext cx="777724" cy="1249913"/>
            </a:xfrm>
            <a:custGeom>
              <a:gdLst>
                <a:gd name="T0" fmla="*/ 48 w 271"/>
                <a:gd name="T1" fmla="*/ 415 h 435"/>
                <a:gd name="T2" fmla="*/ 258 w 271"/>
                <a:gd name="T3" fmla="*/ 52 h 435"/>
                <a:gd name="T4" fmla="*/ 271 w 271"/>
                <a:gd name="T5" fmla="*/ 36 h 435"/>
                <a:gd name="T6" fmla="*/ 251 w 271"/>
                <a:gd name="T7" fmla="*/ 0 h 435"/>
                <a:gd name="T8" fmla="*/ 223 w 271"/>
                <a:gd name="T9" fmla="*/ 32 h 435"/>
                <a:gd name="T10" fmla="*/ 14 w 271"/>
                <a:gd name="T11" fmla="*/ 395 h 435"/>
                <a:gd name="T12" fmla="*/ 0 w 271"/>
                <a:gd name="T13" fmla="*/ 435 h 435"/>
                <a:gd name="T14" fmla="*/ 40 w 271"/>
                <a:gd name="T15" fmla="*/ 435 h 435"/>
                <a:gd name="T16" fmla="*/ 48 w 271"/>
                <a:gd name="T17" fmla="*/ 415 h 4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71" h="435">
                  <a:moveTo>
                    <a:pt x="48" y="415"/>
                  </a:moveTo>
                  <a:cubicBezTo>
                    <a:pt x="258" y="52"/>
                    <a:pt x="258" y="52"/>
                    <a:pt x="258" y="52"/>
                  </a:cubicBezTo>
                  <a:cubicBezTo>
                    <a:pt x="261" y="46"/>
                    <a:pt x="266" y="40"/>
                    <a:pt x="271" y="36"/>
                  </a:cubicBezTo>
                  <a:cubicBezTo>
                    <a:pt x="251" y="0"/>
                    <a:pt x="251" y="0"/>
                    <a:pt x="251" y="0"/>
                  </a:cubicBezTo>
                  <a:cubicBezTo>
                    <a:pt x="240" y="9"/>
                    <a:pt x="230" y="20"/>
                    <a:pt x="223" y="32"/>
                  </a:cubicBezTo>
                  <a:cubicBezTo>
                    <a:pt x="14" y="395"/>
                    <a:pt x="14" y="395"/>
                    <a:pt x="14" y="395"/>
                  </a:cubicBezTo>
                  <a:cubicBezTo>
                    <a:pt x="6" y="407"/>
                    <a:pt x="2" y="421"/>
                    <a:pt x="0" y="435"/>
                  </a:cubicBezTo>
                  <a:cubicBezTo>
                    <a:pt x="40" y="435"/>
                    <a:pt x="40" y="435"/>
                    <a:pt x="40" y="435"/>
                  </a:cubicBezTo>
                  <a:cubicBezTo>
                    <a:pt x="42" y="428"/>
                    <a:pt x="45" y="421"/>
                    <a:pt x="48" y="415"/>
                  </a:cubicBezTo>
                  <a:close/>
                </a:path>
              </a:pathLst>
            </a:custGeom>
            <a:solidFill>
              <a:srgbClr val="D8282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Freeform 17">
              <a:extLst>
                <a:ext uri="{FF2B5EF4-FFF2-40B4-BE49-F238E27FC236}">
                  <a16:creationId xmlns:a16="http://schemas.microsoft.com/office/drawing/2014/main" id="{6D85621D-13F3-9C48-5854-148719EBBDA2}"/>
                </a:ext>
              </a:extLst>
            </p:cNvPr>
            <p:cNvSpPr/>
            <p:nvPr/>
          </p:nvSpPr>
          <p:spPr bwMode="auto">
            <a:xfrm>
              <a:off x="1327534" y="3643433"/>
              <a:ext cx="777724" cy="1246290"/>
            </a:xfrm>
            <a:custGeom>
              <a:gdLst>
                <a:gd name="T0" fmla="*/ 258 w 271"/>
                <a:gd name="T1" fmla="*/ 382 h 434"/>
                <a:gd name="T2" fmla="*/ 48 w 271"/>
                <a:gd name="T3" fmla="*/ 19 h 434"/>
                <a:gd name="T4" fmla="*/ 40 w 271"/>
                <a:gd name="T5" fmla="*/ 0 h 434"/>
                <a:gd name="T6" fmla="*/ 0 w 271"/>
                <a:gd name="T7" fmla="*/ 0 h 434"/>
                <a:gd name="T8" fmla="*/ 14 w 271"/>
                <a:gd name="T9" fmla="*/ 39 h 434"/>
                <a:gd name="T10" fmla="*/ 223 w 271"/>
                <a:gd name="T11" fmla="*/ 402 h 434"/>
                <a:gd name="T12" fmla="*/ 251 w 271"/>
                <a:gd name="T13" fmla="*/ 434 h 434"/>
                <a:gd name="T14" fmla="*/ 271 w 271"/>
                <a:gd name="T15" fmla="*/ 399 h 434"/>
                <a:gd name="T16" fmla="*/ 258 w 271"/>
                <a:gd name="T17" fmla="*/ 382 h 4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71" h="432">
                  <a:moveTo>
                    <a:pt x="258" y="382"/>
                  </a:moveTo>
                  <a:cubicBezTo>
                    <a:pt x="48" y="19"/>
                    <a:pt x="48" y="19"/>
                    <a:pt x="48" y="19"/>
                  </a:cubicBezTo>
                  <a:cubicBezTo>
                    <a:pt x="45" y="13"/>
                    <a:pt x="42" y="7"/>
                    <a:pt x="4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4"/>
                    <a:pt x="6" y="27"/>
                    <a:pt x="14" y="39"/>
                  </a:cubicBezTo>
                  <a:cubicBezTo>
                    <a:pt x="223" y="402"/>
                    <a:pt x="223" y="402"/>
                    <a:pt x="223" y="402"/>
                  </a:cubicBezTo>
                  <a:cubicBezTo>
                    <a:pt x="230" y="415"/>
                    <a:pt x="240" y="425"/>
                    <a:pt x="251" y="434"/>
                  </a:cubicBezTo>
                  <a:cubicBezTo>
                    <a:pt x="271" y="399"/>
                    <a:pt x="271" y="399"/>
                    <a:pt x="271" y="399"/>
                  </a:cubicBezTo>
                  <a:cubicBezTo>
                    <a:pt x="266" y="394"/>
                    <a:pt x="261" y="388"/>
                    <a:pt x="258" y="382"/>
                  </a:cubicBezTo>
                  <a:close/>
                </a:path>
              </a:pathLst>
            </a:custGeom>
            <a:solidFill>
              <a:srgbClr val="D8282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Freeform 18">
              <a:extLst>
                <a:ext uri="{FF2B5EF4-FFF2-40B4-BE49-F238E27FC236}">
                  <a16:creationId xmlns:a16="http://schemas.microsoft.com/office/drawing/2014/main" id="{4364E137-B0E8-F459-0B4E-F43EA43286A9}"/>
                </a:ext>
              </a:extLst>
            </p:cNvPr>
            <p:cNvSpPr/>
            <p:nvPr/>
          </p:nvSpPr>
          <p:spPr bwMode="auto">
            <a:xfrm>
              <a:off x="2131826" y="4837795"/>
              <a:ext cx="1440721" cy="123180"/>
            </a:xfrm>
            <a:custGeom>
              <a:gdLst>
                <a:gd name="T0" fmla="*/ 460 w 502"/>
                <a:gd name="T1" fmla="*/ 3 h 43"/>
                <a:gd name="T2" fmla="*/ 41 w 502"/>
                <a:gd name="T3" fmla="*/ 3 h 43"/>
                <a:gd name="T4" fmla="*/ 20 w 502"/>
                <a:gd name="T5" fmla="*/ 0 h 43"/>
                <a:gd name="T6" fmla="*/ 0 w 502"/>
                <a:gd name="T7" fmla="*/ 35 h 43"/>
                <a:gd name="T8" fmla="*/ 41 w 502"/>
                <a:gd name="T9" fmla="*/ 43 h 43"/>
                <a:gd name="T10" fmla="*/ 460 w 502"/>
                <a:gd name="T11" fmla="*/ 43 h 43"/>
                <a:gd name="T12" fmla="*/ 502 w 502"/>
                <a:gd name="T13" fmla="*/ 35 h 43"/>
                <a:gd name="T14" fmla="*/ 481 w 502"/>
                <a:gd name="T15" fmla="*/ 0 h 43"/>
                <a:gd name="T16" fmla="*/ 460 w 502"/>
                <a:gd name="T17" fmla="*/ 3 h 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02" h="43">
                  <a:moveTo>
                    <a:pt x="460" y="3"/>
                  </a:moveTo>
                  <a:cubicBezTo>
                    <a:pt x="41" y="3"/>
                    <a:pt x="41" y="3"/>
                    <a:pt x="41" y="3"/>
                  </a:cubicBezTo>
                  <a:cubicBezTo>
                    <a:pt x="34" y="3"/>
                    <a:pt x="27" y="2"/>
                    <a:pt x="2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13" y="40"/>
                    <a:pt x="27" y="43"/>
                    <a:pt x="41" y="43"/>
                  </a:cubicBezTo>
                  <a:cubicBezTo>
                    <a:pt x="460" y="43"/>
                    <a:pt x="460" y="43"/>
                    <a:pt x="460" y="43"/>
                  </a:cubicBezTo>
                  <a:cubicBezTo>
                    <a:pt x="475" y="43"/>
                    <a:pt x="489" y="40"/>
                    <a:pt x="502" y="35"/>
                  </a:cubicBezTo>
                  <a:cubicBezTo>
                    <a:pt x="481" y="0"/>
                    <a:pt x="481" y="0"/>
                    <a:pt x="481" y="0"/>
                  </a:cubicBezTo>
                  <a:cubicBezTo>
                    <a:pt x="474" y="2"/>
                    <a:pt x="467" y="3"/>
                    <a:pt x="460" y="3"/>
                  </a:cubicBezTo>
                  <a:close/>
                </a:path>
              </a:pathLst>
            </a:custGeom>
            <a:solidFill>
              <a:srgbClr val="0162A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Freeform 19">
              <a:extLst>
                <a:ext uri="{FF2B5EF4-FFF2-40B4-BE49-F238E27FC236}">
                  <a16:creationId xmlns:a16="http://schemas.microsoft.com/office/drawing/2014/main" id="{9EF4A4DB-188F-ED76-7777-CFCC2637F1C9}"/>
                </a:ext>
              </a:extLst>
            </p:cNvPr>
            <p:cNvSpPr/>
            <p:nvPr/>
          </p:nvSpPr>
          <p:spPr bwMode="auto">
            <a:xfrm>
              <a:off x="3597908" y="2295701"/>
              <a:ext cx="777724" cy="1249913"/>
            </a:xfrm>
            <a:custGeom>
              <a:gdLst>
                <a:gd name="T0" fmla="*/ 13 w 271"/>
                <a:gd name="T1" fmla="*/ 52 h 435"/>
                <a:gd name="T2" fmla="*/ 222 w 271"/>
                <a:gd name="T3" fmla="*/ 415 h 435"/>
                <a:gd name="T4" fmla="*/ 230 w 271"/>
                <a:gd name="T5" fmla="*/ 435 h 435"/>
                <a:gd name="T6" fmla="*/ 271 w 271"/>
                <a:gd name="T7" fmla="*/ 435 h 435"/>
                <a:gd name="T8" fmla="*/ 257 w 271"/>
                <a:gd name="T9" fmla="*/ 395 h 435"/>
                <a:gd name="T10" fmla="*/ 47 w 271"/>
                <a:gd name="T11" fmla="*/ 32 h 435"/>
                <a:gd name="T12" fmla="*/ 20 w 271"/>
                <a:gd name="T13" fmla="*/ 0 h 435"/>
                <a:gd name="T14" fmla="*/ 0 w 271"/>
                <a:gd name="T15" fmla="*/ 36 h 435"/>
                <a:gd name="T16" fmla="*/ 13 w 271"/>
                <a:gd name="T17" fmla="*/ 52 h 4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71" h="435">
                  <a:moveTo>
                    <a:pt x="13" y="52"/>
                  </a:moveTo>
                  <a:cubicBezTo>
                    <a:pt x="222" y="415"/>
                    <a:pt x="222" y="415"/>
                    <a:pt x="222" y="415"/>
                  </a:cubicBezTo>
                  <a:cubicBezTo>
                    <a:pt x="226" y="421"/>
                    <a:pt x="228" y="428"/>
                    <a:pt x="230" y="435"/>
                  </a:cubicBezTo>
                  <a:cubicBezTo>
                    <a:pt x="271" y="435"/>
                    <a:pt x="271" y="435"/>
                    <a:pt x="271" y="435"/>
                  </a:cubicBezTo>
                  <a:cubicBezTo>
                    <a:pt x="269" y="421"/>
                    <a:pt x="264" y="407"/>
                    <a:pt x="257" y="395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0" y="20"/>
                    <a:pt x="31" y="9"/>
                    <a:pt x="20" y="0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5" y="40"/>
                    <a:pt x="9" y="46"/>
                    <a:pt x="13" y="52"/>
                  </a:cubicBezTo>
                  <a:close/>
                </a:path>
              </a:pathLst>
            </a:custGeom>
            <a:solidFill>
              <a:srgbClr val="0162A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1">
            <a:extLst>
              <a:ext uri="{FF2B5EF4-FFF2-40B4-BE49-F238E27FC236}">
                <a16:creationId xmlns:a16="http://schemas.microsoft.com/office/drawing/2014/main" id="{88E4A184-329E-72A4-3399-2940BA90BB3F}"/>
              </a:ext>
            </a:extLst>
          </p:cNvPr>
          <p:cNvGrpSpPr/>
          <p:nvPr/>
        </p:nvGrpSpPr>
        <p:grpSpPr>
          <a:xfrm>
            <a:off x="3582432" y="2344657"/>
            <a:ext cx="8609568" cy="2169841"/>
            <a:chOff x="3582432" y="2306149"/>
            <a:chExt cx="8609568" cy="2169841"/>
          </a:xfrm>
        </p:grpSpPr>
        <p:sp>
          <p:nvSpPr>
            <p:cNvPr id="53" name="矩形 52">
              <a:extLst>
                <a:ext uri="{FF2B5EF4-FFF2-40B4-BE49-F238E27FC236}">
                  <a16:creationId xmlns:a16="http://schemas.microsoft.com/office/drawing/2014/main" id="{C04A2229-B855-2953-00C0-8C40E3412A51}"/>
                </a:ext>
              </a:extLst>
            </p:cNvPr>
            <p:cNvSpPr/>
            <p:nvPr/>
          </p:nvSpPr>
          <p:spPr>
            <a:xfrm>
              <a:off x="7613374" y="2306149"/>
              <a:ext cx="4578626" cy="2169841"/>
            </a:xfrm>
            <a:prstGeom prst="rect">
              <a:avLst/>
            </a:prstGeom>
            <a:solidFill>
              <a:srgbClr val="D8282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Freeform 23">
              <a:extLst>
                <a:ext uri="{FF2B5EF4-FFF2-40B4-BE49-F238E27FC236}">
                  <a16:creationId xmlns:a16="http://schemas.microsoft.com/office/drawing/2014/main" id="{CAC43D72-892F-9ED6-B98D-0947692BDE9B}"/>
                </a:ext>
              </a:extLst>
            </p:cNvPr>
            <p:cNvSpPr/>
            <p:nvPr/>
          </p:nvSpPr>
          <p:spPr bwMode="auto">
            <a:xfrm>
              <a:off x="3582432" y="2306149"/>
              <a:ext cx="4343915" cy="2169841"/>
            </a:xfrm>
            <a:custGeom>
              <a:gdLst>
                <a:gd name="T0" fmla="*/ 1296 w 1296"/>
                <a:gd name="T1" fmla="*/ 0 h 646"/>
                <a:gd name="T2" fmla="*/ 0 w 1296"/>
                <a:gd name="T3" fmla="*/ 0 h 646"/>
                <a:gd name="T4" fmla="*/ 154 w 1296"/>
                <a:gd name="T5" fmla="*/ 266 h 646"/>
                <a:gd name="T6" fmla="*/ 154 w 1296"/>
                <a:gd name="T7" fmla="*/ 379 h 646"/>
                <a:gd name="T8" fmla="*/ 0 w 1296"/>
                <a:gd name="T9" fmla="*/ 646 h 646"/>
                <a:gd name="T10" fmla="*/ 1296 w 1296"/>
                <a:gd name="T11" fmla="*/ 646 h 646"/>
                <a:gd name="T12" fmla="*/ 1296 w 1296"/>
                <a:gd name="T13" fmla="*/ 0 h 6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96" h="646">
                  <a:moveTo>
                    <a:pt x="1296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4" y="266"/>
                    <a:pt x="154" y="266"/>
                    <a:pt x="154" y="266"/>
                  </a:cubicBezTo>
                  <a:cubicBezTo>
                    <a:pt x="174" y="301"/>
                    <a:pt x="174" y="344"/>
                    <a:pt x="154" y="379"/>
                  </a:cubicBezTo>
                  <a:cubicBezTo>
                    <a:pt x="0" y="646"/>
                    <a:pt x="0" y="646"/>
                    <a:pt x="0" y="646"/>
                  </a:cubicBezTo>
                  <a:cubicBezTo>
                    <a:pt x="1296" y="646"/>
                    <a:pt x="1296" y="646"/>
                    <a:pt x="1296" y="646"/>
                  </a:cubicBezTo>
                  <a:lnTo>
                    <a:pt x="1296" y="0"/>
                  </a:lnTo>
                  <a:close/>
                </a:path>
              </a:pathLst>
            </a:custGeom>
            <a:solidFill>
              <a:srgbClr val="D8282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pic>
        <p:nvPicPr>
          <p:cNvPr id="52" name="图片 51">
            <a:extLst>
              <a:ext uri="{FF2B5EF4-FFF2-40B4-BE49-F238E27FC236}">
                <a16:creationId xmlns:a16="http://schemas.microsoft.com/office/drawing/2014/main" id="{11A432D4-672E-6035-D459-621BC6E8F6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6626" y="2382587"/>
            <a:ext cx="1688400" cy="2170800"/>
          </a:xfrm>
          <a:prstGeom prst="rect">
            <a:avLst/>
          </a:prstGeom>
        </p:spPr>
      </p:pic>
      <p:sp>
        <p:nvSpPr>
          <p:cNvPr id="27" name="文本框 26"/>
          <p:cNvSpPr txBox="1"/>
          <p:nvPr/>
        </p:nvSpPr>
        <p:spPr>
          <a:xfrm>
            <a:off x="5516374" y="2967335"/>
            <a:ext cx="4741684" cy="923330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000" b="1">
                <a:solidFill>
                  <a:schemeClr val="bg1"/>
                </a:solidFill>
                <a:latin typeface="思源黑体 CN Regular" panose="020b0500000000000000" pitchFamily="34" charset="-122"/>
                <a:ea typeface="思源黑体 CN Regular" panose="020b0500000000000000" pitchFamily="34" charset="-122"/>
              </a:rPr>
              <a:t>摄影色彩知识</a:t>
            </a:r>
          </a:p>
        </p:txBody>
      </p:sp>
      <p:pic>
        <p:nvPicPr>
          <p:cNvPr id="61" name="图片 60">
            <a:extLst>
              <a:ext uri="{FF2B5EF4-FFF2-40B4-BE49-F238E27FC236}">
                <a16:creationId xmlns:a16="http://schemas.microsoft.com/office/drawing/2014/main" id="{76589B41-9985-A223-DF55-FBF29E164E9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0209" t="11718" r="20950" b="38203"/>
          <a:stretch>
            <a:fillRect/>
          </a:stretch>
        </p:blipFill>
        <p:spPr>
          <a:xfrm>
            <a:off x="1837827" y="2946613"/>
            <a:ext cx="1560443" cy="964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5438031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2" y="1093828"/>
            <a:ext cx="10716355" cy="4103523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色彩是我们审美愉悦的最敏感形式要素之一。色彩的表现力最强，因为它的性质直接影响到我们的感情。</a:t>
            </a:r>
            <a:endParaRPr lang="en-US" altLang="zh-CN" sz="2400">
              <a:latin typeface="+mj-ea"/>
              <a:ea typeface="+mj-ea"/>
            </a:endParaRPr>
          </a:p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颜色可以分为两大类：无彩色系和有彩色系。饱和度为</a:t>
            </a:r>
            <a:r>
              <a:rPr lang="en-US" altLang="zh-CN" sz="2400">
                <a:latin typeface="+mj-ea"/>
                <a:ea typeface="+mj-ea"/>
              </a:rPr>
              <a:t>0</a:t>
            </a:r>
            <a:r>
              <a:rPr lang="zh-CN" altLang="en-US" sz="2400">
                <a:latin typeface="+mj-ea"/>
                <a:ea typeface="+mj-ea"/>
              </a:rPr>
              <a:t>的颜色属于无彩色系。</a:t>
            </a:r>
            <a:endParaRPr lang="en-US" altLang="zh-CN" sz="2400">
              <a:latin typeface="+mj-ea"/>
              <a:ea typeface="+mj-ea"/>
            </a:endParaRPr>
          </a:p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在再现艺术中，色彩可以真实地再现对象并创造幻觉空间的效果。</a:t>
            </a:r>
            <a:endParaRPr lang="en-US" altLang="zh-CN" sz="2400">
              <a:latin typeface="+mj-ea"/>
              <a:ea typeface="+mj-ea"/>
            </a:endParaRPr>
          </a:p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色彩研究以科学事实为基础，要求精准和明晰的系统性。我们将考察色彩关系的这些基本特征，看看它们如何能够帮助艺术作品的题材创造形式和意义。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1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、色彩的定义</a:t>
            </a:r>
          </a:p>
        </p:txBody>
      </p:sp>
    </p:spTree>
    <p:extLst>
      <p:ext uri="{BB962C8B-B14F-4D97-AF65-F5344CB8AC3E}">
        <p14:creationId xmlns:p14="http://schemas.microsoft.com/office/powerpoint/2010/main" val="3026177779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2" y="1093828"/>
            <a:ext cx="10716355" cy="4103523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当我们在摄影中谈论色彩时，我们不仅要了解颜色本身，还要理解色彩如何与照片的主题、情感和构图元素相互关联。</a:t>
            </a:r>
            <a:endParaRPr lang="en-US" altLang="zh-CN" sz="2400">
              <a:latin typeface="+mj-ea"/>
              <a:ea typeface="+mj-ea"/>
            </a:endParaRPr>
          </a:p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在摄影中，色彩可以大致分为原色和混色。原色是指红、绿、蓝三种基本色，混色则是由两种或三种原色混合而成的颜色。我们通常所说的</a:t>
            </a:r>
            <a:r>
              <a:rPr lang="en-US" altLang="zh-CN" sz="2400">
                <a:latin typeface="+mj-ea"/>
                <a:ea typeface="+mj-ea"/>
              </a:rPr>
              <a:t>RGB</a:t>
            </a:r>
            <a:r>
              <a:rPr lang="zh-CN" altLang="en-US" sz="2400">
                <a:latin typeface="+mj-ea"/>
                <a:ea typeface="+mj-ea"/>
              </a:rPr>
              <a:t>色彩模式就是基于这个原理。</a:t>
            </a:r>
            <a:endParaRPr lang="en-US" altLang="zh-CN" sz="2400">
              <a:latin typeface="+mj-ea"/>
              <a:ea typeface="+mj-ea"/>
            </a:endParaRPr>
          </a:p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此外，色彩还可以分为暖色和冷色，暖色包括红色、橙色和黄色，冷色则包括蓝色、绿色和紫色。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2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、色彩的分类</a:t>
            </a:r>
          </a:p>
        </p:txBody>
      </p:sp>
    </p:spTree>
    <p:extLst>
      <p:ext uri="{BB962C8B-B14F-4D97-AF65-F5344CB8AC3E}">
        <p14:creationId xmlns:p14="http://schemas.microsoft.com/office/powerpoint/2010/main" val="1944773816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2" y="1093828"/>
            <a:ext cx="10716355" cy="5765516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无彩色系，也称为中性色，是指由黑色、白色以及由黑白调和的各种深浅不同的灰色系列。</a:t>
            </a:r>
          </a:p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无彩色系既不属于冷色调也不属于暖色调。黑白灰是常用的三大中性色。</a:t>
            </a:r>
            <a:endParaRPr lang="en-US" altLang="zh-CN" sz="2400">
              <a:latin typeface="+mj-ea"/>
              <a:ea typeface="+mj-ea"/>
            </a:endParaRPr>
          </a:p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由黑色、白色以及由黑白调和的各种深浅不同的灰色组成的系列，称为无彩色系，也称为中性色。这种颜色通常很柔和，色彩不那么明亮耀眼。中性色位于红色、黄色和蓝色之间，既不属于冷色调也不属于暖色调。黑白灰是常用到的三大中性色。这三种中性色能与任何色彩起谐和、缓解作用。中性色主要分为五种（黑、白、灰、金、银），而且也可以指一些色彩的搭配。它给人们的感觉轻松，可以避免疲劳，显得得体、大方。中性色主要用于调和色彩搭配，突出其它颜色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3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、无彩色系</a:t>
            </a:r>
          </a:p>
        </p:txBody>
      </p:sp>
    </p:spTree>
    <p:extLst>
      <p:ext uri="{BB962C8B-B14F-4D97-AF65-F5344CB8AC3E}">
        <p14:creationId xmlns:p14="http://schemas.microsoft.com/office/powerpoint/2010/main" val="509956658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2" y="1093828"/>
            <a:ext cx="10716355" cy="1887532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彩色是指红、橙、黄、绿、青、蓝、紫等颜色。不同明度和纯度的红橙黄绿青蓝紫色调都属于有彩色系。有彩色是由光的频率和振幅决定的，频率决定色相，振幅决定光强。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4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、有彩色系</a:t>
            </a:r>
          </a:p>
        </p:txBody>
      </p:sp>
      <p:grpSp>
        <p:nvGrpSpPr>
          <p:cNvPr id="2" name="组合 1">
            <a:extLst>
              <a:ext uri="{FF2B5EF4-FFF2-40B4-BE49-F238E27FC236}">
                <a16:creationId xmlns:a16="http://schemas.microsoft.com/office/drawing/2014/main" id="{3E5D3116-68CB-28C2-621F-7C5671758DA9}"/>
              </a:ext>
            </a:extLst>
          </p:cNvPr>
          <p:cNvGrpSpPr/>
          <p:nvPr/>
        </p:nvGrpSpPr>
        <p:grpSpPr>
          <a:xfrm>
            <a:off x="1475189" y="2981360"/>
            <a:ext cx="9241621" cy="3048000"/>
            <a:chOff x="1426379" y="3057939"/>
            <a:chExt cx="9241621" cy="3048000"/>
          </a:xfrm>
        </p:grpSpPr>
        <p:pic>
          <p:nvPicPr>
            <p:cNvPr id="1026" name="Picture 2" descr="彩色绘图铅笔, 华美, 画画, 铅笔, 各个, 教育, 学习, 学校, 学生, 研究, 多色, 颜色, 蓝色, 黄色, 木质材料, 设备, 创造力, 红色, 彩色图像, 一组对象, 特写, 蜡笔, 艺术, 多种多样, 单个对象, 彩色铅笔, 工作室拍摄, 选择, 艺术与手工品, 书写工具, 没有人, 室内, 静物, 大群的物体, 并排, 连续, 手艺, 安排, 鲜明的色彩, 尖锐, 订购, 艺术和工艺设备, 蓝色背景, 5K, 免版税, CC0, 公共领域">
              <a:extLst>
                <a:ext uri="{FF2B5EF4-FFF2-40B4-BE49-F238E27FC236}">
                  <a16:creationId xmlns:a16="http://schemas.microsoft.com/office/drawing/2014/main" id="{379FEF7A-920A-DEDE-7AF1-FBA2927DC65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426379" y="3057939"/>
              <a:ext cx="4572000" cy="304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8" name="Picture 4" descr="调色板指南, 指南。, 样本颜色目录, 目录。, 绘画, 涂料, 华美, 颜色, 画家, 调色板, PANTONE, 彩色, RGB, CMYK, 平面设计师, 彩虹, 打印, 样本, 特写, 商业, 连续, 多色, 没有人, 分析, 文献, 选择性聚焦, 室内, 数据, 纸, 订购, 技术, 金融, 图表, 色样, 大群的物体, 黄色, 组织, 报告, 4K, 免版税, CC0, 公共领域">
              <a:extLst>
                <a:ext uri="{FF2B5EF4-FFF2-40B4-BE49-F238E27FC236}">
                  <a16:creationId xmlns:a16="http://schemas.microsoft.com/office/drawing/2014/main" id="{FF74AB25-0D46-300C-7380-3A5459291C7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096000" y="3057939"/>
              <a:ext cx="4572000" cy="304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278777923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2" y="1093828"/>
            <a:ext cx="10716355" cy="2441529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色彩是一个非常重要的元素，在绘画中，色彩的运用方式是至关重要的；而在摄影中，它也扮演着非常重要的角色。色彩能够给人带来直观的心理感受，因为每一种色彩都有它所代表的情绪。例如，红色代表热情和奔放，蓝色则让人感到忧郁，而绿色则代表着平静等等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5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、色彩的运用</a:t>
            </a:r>
          </a:p>
        </p:txBody>
      </p:sp>
      <p:grpSp>
        <p:nvGrpSpPr>
          <p:cNvPr id="3" name="组合 2">
            <a:extLst>
              <a:ext uri="{FF2B5EF4-FFF2-40B4-BE49-F238E27FC236}">
                <a16:creationId xmlns:a16="http://schemas.microsoft.com/office/drawing/2014/main" id="{B1C08335-3433-ACE6-93F5-308526CE8305}"/>
              </a:ext>
            </a:extLst>
          </p:cNvPr>
          <p:cNvGrpSpPr/>
          <p:nvPr/>
        </p:nvGrpSpPr>
        <p:grpSpPr>
          <a:xfrm>
            <a:off x="679337" y="3429000"/>
            <a:ext cx="10833326" cy="3048000"/>
            <a:chOff x="722865" y="3429000"/>
            <a:chExt cx="10833326" cy="3048000"/>
          </a:xfrm>
        </p:grpSpPr>
        <p:pic>
          <p:nvPicPr>
            <p:cNvPr id="2050" name="Picture 2" descr="猕猴桃飞溅, 猕猴桃, 溅, 水果, 绿色, 牛奶, 下降, 新鲜, 自然, 水, 宏观, 特写, 液体, 湿, 没有人, 飞溅, 医疗保健和医学, 彩色的背景, 工作室拍摄, 室内, 健康饮食, 饮食, 运动, 食物, 奇异果, 静物, 幸福, 黑色背景, 蓝色背景, 5K, 免版税, CC0, 公共领域">
              <a:extLst>
                <a:ext uri="{FF2B5EF4-FFF2-40B4-BE49-F238E27FC236}">
                  <a16:creationId xmlns:a16="http://schemas.microsoft.com/office/drawing/2014/main" id="{8424681E-A049-A0D4-5315-17A94AEEA73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872703" y="3429000"/>
              <a:ext cx="4572000" cy="304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2" name="Picture 4" descr="红色大丽花花, 盛开, 开花, 大丽花, 桌面背景, 植物群, 花, 花壁纸, 墙纸, 高清壁纸, mac壁纸, 花瓣, 植物, 红色, 开花植物, 漏洞, 花头, 花序, 自然之美, 脆弱, 新鲜, 特写, 生长, 工作室拍摄, 自然, 粉色, 室内, 黑色背景, 没有人, 2K, 免版税, CC0, 公共领域">
              <a:extLst>
                <a:ext uri="{FF2B5EF4-FFF2-40B4-BE49-F238E27FC236}">
                  <a16:creationId xmlns:a16="http://schemas.microsoft.com/office/drawing/2014/main" id="{56D35DA0-3036-BE9A-00EB-3530BC5A9F8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722865" y="3429000"/>
              <a:ext cx="4067175" cy="304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4" name="Picture 6" descr="蓝色的复活节彩蛋, 蓝色, 蛋, 华美, 复活节, 绘, 室内, 静物, 黑色背景, 工作室拍摄, 没有人, 特写, 高角度视图, 桌子, 直接在上面, 艺术与手工品, 碗, 白色, 饮食, 庆典, 容器, 盘子, 剪下, 手艺, 绿松石色, 4K, 免版税, CC0, 公共领域">
              <a:extLst>
                <a:ext uri="{FF2B5EF4-FFF2-40B4-BE49-F238E27FC236}">
                  <a16:creationId xmlns:a16="http://schemas.microsoft.com/office/drawing/2014/main" id="{D7D2FD18-5E14-039D-EEE3-4BBB0AD1353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9527366" y="3429000"/>
              <a:ext cx="2028825" cy="304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632348742"/>
      </p:ext>
    </p:ext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2" y="1093828"/>
            <a:ext cx="10716355" cy="1333534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不同色彩的组合，就像装修时无论硬装还是软装，都要形成一组和谐的色彩组合才能令居住者感到舒适。摄影中也是同样的道理。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6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、色彩的组合</a:t>
            </a:r>
          </a:p>
        </p:txBody>
      </p:sp>
      <p:grpSp>
        <p:nvGrpSpPr>
          <p:cNvPr id="2" name="组合 1">
            <a:extLst>
              <a:ext uri="{FF2B5EF4-FFF2-40B4-BE49-F238E27FC236}">
                <a16:creationId xmlns:a16="http://schemas.microsoft.com/office/drawing/2014/main" id="{985D5171-F09F-6600-C1F9-0DBF8B098A10}"/>
              </a:ext>
            </a:extLst>
          </p:cNvPr>
          <p:cNvGrpSpPr/>
          <p:nvPr/>
        </p:nvGrpSpPr>
        <p:grpSpPr>
          <a:xfrm>
            <a:off x="1452665" y="2548846"/>
            <a:ext cx="9286671" cy="3075603"/>
            <a:chOff x="1147098" y="2548846"/>
            <a:chExt cx="9286671" cy="3075603"/>
          </a:xfrm>
        </p:grpSpPr>
        <p:pic>
          <p:nvPicPr>
            <p:cNvPr id="3076" name="Picture 4" descr="建筑的, 摄影, 白色, 建造, 混泥土, 白天, 时间, 建筑, 房屋, 办公室, 住宅, 城市, 侧身, 图案, 透视, 高楼, 城市的, 地铁, 自然, 天空, 蓝色, 现代, 建筑外观, 建筑结构, 晴朗的天空, 未来, 豪华, 没有人, 低角度视图, 复制空间, 办公楼外观, 户外, 公寓, 晴朗, 商业, 摩天大楼, 建筑功能, 4K, 免版税, CC0, 公共领域">
              <a:extLst>
                <a:ext uri="{FF2B5EF4-FFF2-40B4-BE49-F238E27FC236}">
                  <a16:creationId xmlns:a16="http://schemas.microsoft.com/office/drawing/2014/main" id="{97CBBFE8-01A9-302F-DF2E-E8A143EA6A6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5842719" y="2548846"/>
              <a:ext cx="4591050" cy="304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78" name="Picture 6" descr="虫眼, 视图, 混泥土, 结构体, 明确, 蓝色, 天空, 棕色, 大教堂, 建筑, 房屋, 城市, 教堂, 欧洲, 意大利, 云, 透视, 低角度视图, 宗教, 历史, 建筑结构, 建筑外观, 旅游目的地, 户外, 白天, 礼拜的场所, 信仰, 灵性, 自然, 固体, 塔, 旅行, 建造, 过去, 建造业, 高 高的, 没有人, 哥特式风格, 5K, 免版税, CC0, 公共领域">
              <a:extLst>
                <a:ext uri="{FF2B5EF4-FFF2-40B4-BE49-F238E27FC236}">
                  <a16:creationId xmlns:a16="http://schemas.microsoft.com/office/drawing/2014/main" id="{6F9CA82A-3B12-FC6C-9CC2-5C1CD8FA3E1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147098" y="2576449"/>
              <a:ext cx="4572000" cy="304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942813166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2" y="1093828"/>
            <a:ext cx="10716355" cy="2995527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三原色是红、黄、蓝，它们是基本色，纯度最高，颜色最亮。大部分颜色都可以混合而成，但无法混合三原色。中间色是两种原色混合而成的第二种颜色，例如红色和黄色混合是橙色，红色和蓝色混合是紫色，黄色和蓝色混合是绿色。多色是指三种原色互相混合，或者将其中两种原色混合而成的第三种颜色。这种三原色混合的复合色含有黑色，但纯度很低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7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、色彩三原色</a:t>
            </a:r>
          </a:p>
        </p:txBody>
      </p:sp>
      <p:grpSp>
        <p:nvGrpSpPr>
          <p:cNvPr id="5" name="组合 4">
            <a:extLst>
              <a:ext uri="{FF2B5EF4-FFF2-40B4-BE49-F238E27FC236}">
                <a16:creationId xmlns:a16="http://schemas.microsoft.com/office/drawing/2014/main" id="{9B200321-3D9D-FD5C-EBA4-B74AEF815422}"/>
              </a:ext>
            </a:extLst>
          </p:cNvPr>
          <p:cNvGrpSpPr/>
          <p:nvPr/>
        </p:nvGrpSpPr>
        <p:grpSpPr>
          <a:xfrm>
            <a:off x="2845904" y="4089355"/>
            <a:ext cx="6500192" cy="2087218"/>
            <a:chOff x="2097156" y="4234070"/>
            <a:chExt cx="6500192" cy="2087218"/>
          </a:xfrm>
        </p:grpSpPr>
        <p:sp>
          <p:nvSpPr>
            <p:cNvPr id="2" name="椭圆 1">
              <a:extLst>
                <a:ext uri="{FF2B5EF4-FFF2-40B4-BE49-F238E27FC236}">
                  <a16:creationId xmlns:a16="http://schemas.microsoft.com/office/drawing/2014/main" id="{BF70B3A9-599C-19CC-12E7-316DD92D3BEA}"/>
                </a:ext>
              </a:extLst>
            </p:cNvPr>
            <p:cNvSpPr/>
            <p:nvPr/>
          </p:nvSpPr>
          <p:spPr>
            <a:xfrm>
              <a:off x="2097156" y="4234070"/>
              <a:ext cx="2087218" cy="208721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4400"/>
                <a:t>红</a:t>
              </a:r>
            </a:p>
          </p:txBody>
        </p:sp>
        <p:sp>
          <p:nvSpPr>
            <p:cNvPr id="3" name="椭圆 2">
              <a:extLst>
                <a:ext uri="{FF2B5EF4-FFF2-40B4-BE49-F238E27FC236}">
                  <a16:creationId xmlns:a16="http://schemas.microsoft.com/office/drawing/2014/main" id="{9520F010-DE2E-0EEA-1237-5FA6662EEC0D}"/>
                </a:ext>
              </a:extLst>
            </p:cNvPr>
            <p:cNvSpPr/>
            <p:nvPr/>
          </p:nvSpPr>
          <p:spPr>
            <a:xfrm>
              <a:off x="4303643" y="4234070"/>
              <a:ext cx="2087218" cy="2087218"/>
            </a:xfrm>
            <a:prstGeom prst="ellipse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4400"/>
                <a:t>黄</a:t>
              </a:r>
            </a:p>
          </p:txBody>
        </p:sp>
        <p:sp>
          <p:nvSpPr>
            <p:cNvPr id="4" name="椭圆 3">
              <a:extLst>
                <a:ext uri="{FF2B5EF4-FFF2-40B4-BE49-F238E27FC236}">
                  <a16:creationId xmlns:a16="http://schemas.microsoft.com/office/drawing/2014/main" id="{7EBB64FA-2FF6-5FD3-9E11-6A20D338F787}"/>
                </a:ext>
              </a:extLst>
            </p:cNvPr>
            <p:cNvSpPr/>
            <p:nvPr/>
          </p:nvSpPr>
          <p:spPr>
            <a:xfrm>
              <a:off x="6510130" y="4234070"/>
              <a:ext cx="2087218" cy="2087218"/>
            </a:xfrm>
            <a:prstGeom prst="ellipse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4400"/>
                <a:t>蓝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095639707"/>
      </p:ext>
    </p:ext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2" y="1093828"/>
            <a:ext cx="10716355" cy="1333534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色彩三要素是色相（</a:t>
            </a:r>
            <a:r>
              <a:rPr lang="en-US" altLang="zh-CN" sz="2400">
                <a:latin typeface="+mj-ea"/>
                <a:ea typeface="+mj-ea"/>
              </a:rPr>
              <a:t>hues</a:t>
            </a:r>
            <a:r>
              <a:rPr lang="zh-CN" altLang="en-US" sz="2400">
                <a:latin typeface="+mj-ea"/>
                <a:ea typeface="+mj-ea"/>
              </a:rPr>
              <a:t>），饱和度（</a:t>
            </a:r>
            <a:r>
              <a:rPr lang="en-US" altLang="zh-CN" sz="2400">
                <a:latin typeface="+mj-ea"/>
                <a:ea typeface="+mj-ea"/>
              </a:rPr>
              <a:t>saturation</a:t>
            </a:r>
            <a:r>
              <a:rPr lang="zh-CN" altLang="en-US" sz="2400">
                <a:latin typeface="+mj-ea"/>
                <a:ea typeface="+mj-ea"/>
              </a:rPr>
              <a:t>）和明度（</a:t>
            </a:r>
            <a:r>
              <a:rPr lang="en-US" altLang="zh-CN" sz="2400">
                <a:latin typeface="+mj-ea"/>
                <a:ea typeface="+mj-ea"/>
              </a:rPr>
              <a:t>brightness</a:t>
            </a:r>
            <a:r>
              <a:rPr lang="zh-CN" altLang="en-US" sz="2400">
                <a:latin typeface="+mj-ea"/>
                <a:ea typeface="+mj-ea"/>
              </a:rPr>
              <a:t>），简称</a:t>
            </a:r>
            <a:r>
              <a:rPr lang="en-US" altLang="zh-CN" sz="2400">
                <a:latin typeface="+mj-ea"/>
                <a:ea typeface="+mj-ea"/>
              </a:rPr>
              <a:t>HUB</a:t>
            </a:r>
            <a:r>
              <a:rPr lang="zh-CN" altLang="en-US" sz="2400">
                <a:latin typeface="+mj-ea"/>
                <a:ea typeface="+mj-ea"/>
              </a:rPr>
              <a:t>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8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、色彩三要素</a:t>
            </a:r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ED14E82E-9E4B-4022-D9C4-7DFA029512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87107" y="1667330"/>
            <a:ext cx="7017785" cy="5071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7235750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2" y="1093828"/>
            <a:ext cx="10716355" cy="1333534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色相：色相即各类色彩的相貌称谓，它是能够比较确切地表示某种颜色的名称，如红、黄、 绿、蓝等。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9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、色相</a:t>
            </a:r>
          </a:p>
        </p:txBody>
      </p:sp>
      <p:grpSp>
        <p:nvGrpSpPr>
          <p:cNvPr id="20" name="组合 19">
            <a:extLst>
              <a:ext uri="{FF2B5EF4-FFF2-40B4-BE49-F238E27FC236}">
                <a16:creationId xmlns:a16="http://schemas.microsoft.com/office/drawing/2014/main" id="{B118D376-13A0-C7FF-EF12-6C8A21936DAE}"/>
              </a:ext>
            </a:extLst>
          </p:cNvPr>
          <p:cNvGrpSpPr/>
          <p:nvPr/>
        </p:nvGrpSpPr>
        <p:grpSpPr>
          <a:xfrm>
            <a:off x="1658893" y="2675805"/>
            <a:ext cx="8874215" cy="2692193"/>
            <a:chOff x="1152939" y="2675805"/>
            <a:chExt cx="8874215" cy="2692193"/>
          </a:xfrm>
        </p:grpSpPr>
        <p:sp>
          <p:nvSpPr>
            <p:cNvPr id="2" name="矩形 1">
              <a:extLst>
                <a:ext uri="{FF2B5EF4-FFF2-40B4-BE49-F238E27FC236}">
                  <a16:creationId xmlns:a16="http://schemas.microsoft.com/office/drawing/2014/main" id="{4745E3BD-DD56-6C54-1BE4-15364518441C}"/>
                </a:ext>
              </a:extLst>
            </p:cNvPr>
            <p:cNvSpPr/>
            <p:nvPr/>
          </p:nvSpPr>
          <p:spPr>
            <a:xfrm>
              <a:off x="1152939" y="2675805"/>
              <a:ext cx="1083365" cy="2292084"/>
            </a:xfrm>
            <a:prstGeom prst="rect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" name="矩形 2">
              <a:extLst>
                <a:ext uri="{FF2B5EF4-FFF2-40B4-BE49-F238E27FC236}">
                  <a16:creationId xmlns:a16="http://schemas.microsoft.com/office/drawing/2014/main" id="{2C8AA2CC-DBB0-23F6-ECB8-0B431485E85B}"/>
                </a:ext>
              </a:extLst>
            </p:cNvPr>
            <p:cNvSpPr/>
            <p:nvPr/>
          </p:nvSpPr>
          <p:spPr>
            <a:xfrm>
              <a:off x="2451414" y="2675805"/>
              <a:ext cx="1083365" cy="2292084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矩形 3">
              <a:extLst>
                <a:ext uri="{FF2B5EF4-FFF2-40B4-BE49-F238E27FC236}">
                  <a16:creationId xmlns:a16="http://schemas.microsoft.com/office/drawing/2014/main" id="{E775F338-E93F-D446-CE9F-9F1624197594}"/>
                </a:ext>
              </a:extLst>
            </p:cNvPr>
            <p:cNvSpPr/>
            <p:nvPr/>
          </p:nvSpPr>
          <p:spPr>
            <a:xfrm>
              <a:off x="3749889" y="2675805"/>
              <a:ext cx="1083365" cy="2292084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矩形 4">
              <a:extLst>
                <a:ext uri="{FF2B5EF4-FFF2-40B4-BE49-F238E27FC236}">
                  <a16:creationId xmlns:a16="http://schemas.microsoft.com/office/drawing/2014/main" id="{220CF58E-37B1-4EB7-2A10-FAADCF4C3321}"/>
                </a:ext>
              </a:extLst>
            </p:cNvPr>
            <p:cNvSpPr/>
            <p:nvPr/>
          </p:nvSpPr>
          <p:spPr>
            <a:xfrm>
              <a:off x="5048364" y="2675805"/>
              <a:ext cx="1083365" cy="2292084"/>
            </a:xfrm>
            <a:prstGeom prst="rect">
              <a:avLst/>
            </a:prstGeom>
            <a:solidFill>
              <a:srgbClr val="00B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矩形 5">
              <a:extLst>
                <a:ext uri="{FF2B5EF4-FFF2-40B4-BE49-F238E27FC236}">
                  <a16:creationId xmlns:a16="http://schemas.microsoft.com/office/drawing/2014/main" id="{887C752F-08A6-3368-D1B5-37453C6DAA6B}"/>
                </a:ext>
              </a:extLst>
            </p:cNvPr>
            <p:cNvSpPr/>
            <p:nvPr/>
          </p:nvSpPr>
          <p:spPr>
            <a:xfrm>
              <a:off x="6346839" y="2675805"/>
              <a:ext cx="1083365" cy="2292084"/>
            </a:xfrm>
            <a:prstGeom prst="rect">
              <a:avLst/>
            </a:prstGeom>
            <a:solidFill>
              <a:srgbClr val="00AEE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6">
              <a:extLst>
                <a:ext uri="{FF2B5EF4-FFF2-40B4-BE49-F238E27FC236}">
                  <a16:creationId xmlns:a16="http://schemas.microsoft.com/office/drawing/2014/main" id="{0A518B48-6E17-14E4-91DC-FF0E086D9CB2}"/>
                </a:ext>
              </a:extLst>
            </p:cNvPr>
            <p:cNvSpPr/>
            <p:nvPr/>
          </p:nvSpPr>
          <p:spPr>
            <a:xfrm>
              <a:off x="7645314" y="2675805"/>
              <a:ext cx="1083365" cy="2292084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矩形 7">
              <a:extLst>
                <a:ext uri="{FF2B5EF4-FFF2-40B4-BE49-F238E27FC236}">
                  <a16:creationId xmlns:a16="http://schemas.microsoft.com/office/drawing/2014/main" id="{1350DD6D-3249-CA73-4DFF-82D9B3B54B7F}"/>
                </a:ext>
              </a:extLst>
            </p:cNvPr>
            <p:cNvSpPr/>
            <p:nvPr/>
          </p:nvSpPr>
          <p:spPr>
            <a:xfrm>
              <a:off x="8943789" y="2675805"/>
              <a:ext cx="1083365" cy="2292084"/>
            </a:xfrm>
            <a:prstGeom prst="rect">
              <a:avLst/>
            </a:prstGeom>
            <a:solidFill>
              <a:srgbClr val="7030A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文本框 9">
              <a:extLst>
                <a:ext uri="{FF2B5EF4-FFF2-40B4-BE49-F238E27FC236}">
                  <a16:creationId xmlns:a16="http://schemas.microsoft.com/office/drawing/2014/main" id="{888CFEB9-7FCF-57FF-5DF6-AF2B3F667B54}"/>
                </a:ext>
              </a:extLst>
            </p:cNvPr>
            <p:cNvSpPr txBox="1"/>
            <p:nvPr/>
          </p:nvSpPr>
          <p:spPr>
            <a:xfrm>
              <a:off x="1344090" y="4967888"/>
              <a:ext cx="701061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000">
                  <a:latin typeface="+mj-ea"/>
                  <a:ea typeface="+mj-ea"/>
                </a:rPr>
                <a:t>红色</a:t>
              </a:r>
              <a:endParaRPr lang="zh-CN" altLang="en-US" sz="2000"/>
            </a:p>
          </p:txBody>
        </p:sp>
        <p:sp>
          <p:nvSpPr>
            <p:cNvPr id="11" name="文本框 10">
              <a:extLst>
                <a:ext uri="{FF2B5EF4-FFF2-40B4-BE49-F238E27FC236}">
                  <a16:creationId xmlns:a16="http://schemas.microsoft.com/office/drawing/2014/main" id="{7D5C1768-48E8-5CDB-DCAD-566C67DE447D}"/>
                </a:ext>
              </a:extLst>
            </p:cNvPr>
            <p:cNvSpPr txBox="1"/>
            <p:nvPr/>
          </p:nvSpPr>
          <p:spPr>
            <a:xfrm>
              <a:off x="2642565" y="4967888"/>
              <a:ext cx="701061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000">
                  <a:latin typeface="+mj-ea"/>
                  <a:ea typeface="+mj-ea"/>
                </a:rPr>
                <a:t>橙色</a:t>
              </a:r>
              <a:endParaRPr lang="zh-CN" altLang="en-US" sz="2000"/>
            </a:p>
          </p:txBody>
        </p:sp>
        <p:sp>
          <p:nvSpPr>
            <p:cNvPr id="12" name="文本框 11">
              <a:extLst>
                <a:ext uri="{FF2B5EF4-FFF2-40B4-BE49-F238E27FC236}">
                  <a16:creationId xmlns:a16="http://schemas.microsoft.com/office/drawing/2014/main" id="{367D1500-A4F9-EB5E-CD78-41CBC92D39E8}"/>
                </a:ext>
              </a:extLst>
            </p:cNvPr>
            <p:cNvSpPr txBox="1"/>
            <p:nvPr/>
          </p:nvSpPr>
          <p:spPr>
            <a:xfrm>
              <a:off x="3941040" y="4967888"/>
              <a:ext cx="701061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000">
                  <a:latin typeface="+mj-ea"/>
                  <a:ea typeface="+mj-ea"/>
                </a:rPr>
                <a:t>黄色</a:t>
              </a:r>
              <a:endParaRPr lang="zh-CN" altLang="en-US" sz="2000"/>
            </a:p>
          </p:txBody>
        </p:sp>
        <p:sp>
          <p:nvSpPr>
            <p:cNvPr id="14" name="文本框 13">
              <a:extLst>
                <a:ext uri="{FF2B5EF4-FFF2-40B4-BE49-F238E27FC236}">
                  <a16:creationId xmlns:a16="http://schemas.microsoft.com/office/drawing/2014/main" id="{EE33E709-324A-AA73-DEE6-A511E46D296C}"/>
                </a:ext>
              </a:extLst>
            </p:cNvPr>
            <p:cNvSpPr txBox="1"/>
            <p:nvPr/>
          </p:nvSpPr>
          <p:spPr>
            <a:xfrm>
              <a:off x="5239515" y="4967888"/>
              <a:ext cx="701061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000">
                  <a:latin typeface="+mj-ea"/>
                  <a:ea typeface="+mj-ea"/>
                </a:rPr>
                <a:t>绿色</a:t>
              </a:r>
              <a:endParaRPr lang="zh-CN" altLang="en-US" sz="2000"/>
            </a:p>
          </p:txBody>
        </p:sp>
        <p:sp>
          <p:nvSpPr>
            <p:cNvPr id="16" name="文本框 15">
              <a:extLst>
                <a:ext uri="{FF2B5EF4-FFF2-40B4-BE49-F238E27FC236}">
                  <a16:creationId xmlns:a16="http://schemas.microsoft.com/office/drawing/2014/main" id="{B99F2360-5312-0C4B-D23D-D6548F3800DE}"/>
                </a:ext>
              </a:extLst>
            </p:cNvPr>
            <p:cNvSpPr txBox="1"/>
            <p:nvPr/>
          </p:nvSpPr>
          <p:spPr>
            <a:xfrm>
              <a:off x="6537990" y="4967888"/>
              <a:ext cx="701061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000">
                  <a:latin typeface="+mj-ea"/>
                  <a:ea typeface="+mj-ea"/>
                </a:rPr>
                <a:t>青色</a:t>
              </a:r>
              <a:endParaRPr lang="zh-CN" altLang="en-US" sz="2000"/>
            </a:p>
          </p:txBody>
        </p:sp>
        <p:sp>
          <p:nvSpPr>
            <p:cNvPr id="17" name="文本框 16">
              <a:extLst>
                <a:ext uri="{FF2B5EF4-FFF2-40B4-BE49-F238E27FC236}">
                  <a16:creationId xmlns:a16="http://schemas.microsoft.com/office/drawing/2014/main" id="{16274FBA-56D1-03EC-E6C2-04D09D3146A2}"/>
                </a:ext>
              </a:extLst>
            </p:cNvPr>
            <p:cNvSpPr txBox="1"/>
            <p:nvPr/>
          </p:nvSpPr>
          <p:spPr>
            <a:xfrm>
              <a:off x="7836465" y="4967888"/>
              <a:ext cx="701061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000">
                  <a:latin typeface="+mj-ea"/>
                  <a:ea typeface="+mj-ea"/>
                </a:rPr>
                <a:t>蓝色</a:t>
              </a:r>
              <a:endParaRPr lang="zh-CN" altLang="en-US" sz="2000"/>
            </a:p>
          </p:txBody>
        </p:sp>
        <p:sp>
          <p:nvSpPr>
            <p:cNvPr id="18" name="文本框 17">
              <a:extLst>
                <a:ext uri="{FF2B5EF4-FFF2-40B4-BE49-F238E27FC236}">
                  <a16:creationId xmlns:a16="http://schemas.microsoft.com/office/drawing/2014/main" id="{7200BF44-CF60-A09C-F81D-B69BE31410F5}"/>
                </a:ext>
              </a:extLst>
            </p:cNvPr>
            <p:cNvSpPr txBox="1"/>
            <p:nvPr/>
          </p:nvSpPr>
          <p:spPr>
            <a:xfrm>
              <a:off x="9134940" y="4967888"/>
              <a:ext cx="701061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000">
                  <a:latin typeface="+mj-ea"/>
                  <a:ea typeface="+mj-ea"/>
                </a:rPr>
                <a:t>紫色</a:t>
              </a:r>
              <a:endParaRPr lang="zh-CN" altLang="en-US" sz="2000"/>
            </a:p>
          </p:txBody>
        </p:sp>
      </p:grpSp>
    </p:spTree>
    <p:extLst>
      <p:ext uri="{BB962C8B-B14F-4D97-AF65-F5344CB8AC3E}">
        <p14:creationId xmlns:p14="http://schemas.microsoft.com/office/powerpoint/2010/main" val="2898790947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2" y="1093828"/>
            <a:ext cx="10716355" cy="2441529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因为不同的色彩能给人的心理带来不同的影响，所以在实际拍摄时，拍摄者要注意不同色彩的表现力和影响力，强调色彩与人的感情的协调以及衬托主题。要根据主题的含义，适当选择色彩与之相适应。通过合理地运用色彩，拍摄者能够更好地表达主题和情感，增强作品的艺术感染力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10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、色相的作用</a:t>
            </a:r>
          </a:p>
        </p:txBody>
      </p:sp>
      <p:grpSp>
        <p:nvGrpSpPr>
          <p:cNvPr id="9" name="组合 8">
            <a:extLst>
              <a:ext uri="{FF2B5EF4-FFF2-40B4-BE49-F238E27FC236}">
                <a16:creationId xmlns:a16="http://schemas.microsoft.com/office/drawing/2014/main" id="{E3538123-05A6-AAB2-38A5-4E80649CFFE0}"/>
              </a:ext>
            </a:extLst>
          </p:cNvPr>
          <p:cNvGrpSpPr/>
          <p:nvPr/>
        </p:nvGrpSpPr>
        <p:grpSpPr>
          <a:xfrm>
            <a:off x="1464365" y="3429000"/>
            <a:ext cx="9263270" cy="3048000"/>
            <a:chOff x="1772478" y="3429000"/>
            <a:chExt cx="9263270" cy="3048000"/>
          </a:xfrm>
        </p:grpSpPr>
        <p:pic>
          <p:nvPicPr>
            <p:cNvPr id="7170" name="Picture 2" descr="多色, 花卉, 花瓶, 植物群, 可爱, 花的, 花束, 华美, 彩色, 女人, 姝姝, 开花植物, 花, 植物, 自然之美, 插花, 新鲜, 玫瑰花, 自然, 脆弱, 漏洞, 玫瑰, 花头, 安排, 粉色, 选择性聚焦, 特写, 花瓣, 婚礼, 庆典, 没有人, 户外, 一束花朵, 5K, 免版税, CC0, 公共领域">
              <a:extLst>
                <a:ext uri="{FF2B5EF4-FFF2-40B4-BE49-F238E27FC236}">
                  <a16:creationId xmlns:a16="http://schemas.microsoft.com/office/drawing/2014/main" id="{7B780914-DDD2-058A-8FC0-0089D239DEB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772478" y="3429000"/>
              <a:ext cx="4572000" cy="304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172" name="Picture 4" descr="帆船海, 经典, 帆船, 海, 船, 运输, 航海船只, 港口, 交通, 彩色图像, 旅行, 高角度视图, 停泊, 水, 交通方式, 白天, 自然, 没有人, 建筑, 户外, 阳光, 绳, 建筑结构, 码头, 渔船, 1080P, 免版税, CC0, 公共领域">
              <a:extLst>
                <a:ext uri="{FF2B5EF4-FFF2-40B4-BE49-F238E27FC236}">
                  <a16:creationId xmlns:a16="http://schemas.microsoft.com/office/drawing/2014/main" id="{27D4D720-D179-818D-92E3-0C840A6ECAF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463748" y="3429000"/>
              <a:ext cx="4572000" cy="304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003115983"/>
      </p:ext>
    </p:ext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2" y="1093828"/>
            <a:ext cx="10716355" cy="1887532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饱和度是指颜色的纯净程度，它表示颜色中所含单色成分的比例。单色成分所占比例越大，颜色越纯；反之，单色成分所占比例越小，颜色纯度越低。当一种颜色混入黑色、白色或其他颜色时，纯度会降低。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11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、饱和度</a:t>
            </a:r>
          </a:p>
        </p:txBody>
      </p:sp>
      <p:pic>
        <p:nvPicPr>
          <p:cNvPr id="8194" name="Picture 2">
            <a:extLst>
              <a:ext uri="{FF2B5EF4-FFF2-40B4-BE49-F238E27FC236}">
                <a16:creationId xmlns:a16="http://schemas.microsoft.com/office/drawing/2014/main" id="{0DAB08D8-884F-DB6C-AB2B-48E5268722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24" b="10815"/>
          <a:stretch>
            <a:fillRect/>
          </a:stretch>
        </p:blipFill>
        <p:spPr bwMode="auto">
          <a:xfrm>
            <a:off x="2166316" y="2797819"/>
            <a:ext cx="7859368" cy="3750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2460088"/>
      </p:ext>
    </p:ext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2" y="1093828"/>
            <a:ext cx="10716355" cy="2441529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纯度的运用对画面的吸引力起着决定性作用。纯度越高，色彩越鲜艳、活泼、引人注目，冲突性也越强；纯度越低，色彩则越朴素、典雅、安静和温和。因此，通常会使用高纯度的色彩作为突出主题的色彩，而使用低纯度的色彩来衬托主题，也就是以高纯度的色彩作为主色，低纯度的色彩作为辅色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12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、饱和度的作用</a:t>
            </a:r>
          </a:p>
        </p:txBody>
      </p:sp>
      <p:grpSp>
        <p:nvGrpSpPr>
          <p:cNvPr id="2" name="组合 1">
            <a:extLst>
              <a:ext uri="{FF2B5EF4-FFF2-40B4-BE49-F238E27FC236}">
                <a16:creationId xmlns:a16="http://schemas.microsoft.com/office/drawing/2014/main" id="{9B7FA33C-9F34-CA95-91DD-632E73A456A7}"/>
              </a:ext>
            </a:extLst>
          </p:cNvPr>
          <p:cNvGrpSpPr/>
          <p:nvPr/>
        </p:nvGrpSpPr>
        <p:grpSpPr>
          <a:xfrm>
            <a:off x="739479" y="3535357"/>
            <a:ext cx="10713042" cy="2768106"/>
            <a:chOff x="643515" y="3359426"/>
            <a:chExt cx="11796278" cy="3048000"/>
          </a:xfrm>
        </p:grpSpPr>
        <p:pic>
          <p:nvPicPr>
            <p:cNvPr id="9218" name="Picture 2" descr="简单的香蕉, 简单化, 香蕉, 水果, 极简主义, 粉, 阴影, 黄色, 食物, 新鲜, 成熟, 健康饮食, 有机, 剥, 素食, 节食, 自然, 维他命, 饮食, 工作室拍摄, 彩色的背景, 幸福, 室内, 没有人, 单个对象, 特写, 粉色, 静物, 剪下, 复制空间, 零食, 5K, 免版税, CC0, 公共领域">
              <a:extLst>
                <a:ext uri="{FF2B5EF4-FFF2-40B4-BE49-F238E27FC236}">
                  <a16:creationId xmlns:a16="http://schemas.microsoft.com/office/drawing/2014/main" id="{91DCBAD2-AAAF-4B60-687C-D183299598E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43515" y="3359426"/>
              <a:ext cx="4933950" cy="304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220" name="Picture 4" descr="黄色, 线, 粉, 表面, 电动, 绳, 背景, 灵活, 工作室拍摄, 彩色的背景, 没有人, 绿色, 特写, 粉红色的背景, 室内, 单个对象, 电缆, 连接, 粉色, 复制空间, 固定电话, 紊, 剪下, 静物, 曲线, 两个对象, 电话线, 电源, 5K, 免版税, CC0, 公共领域">
              <a:extLst>
                <a:ext uri="{FF2B5EF4-FFF2-40B4-BE49-F238E27FC236}">
                  <a16:creationId xmlns:a16="http://schemas.microsoft.com/office/drawing/2014/main" id="{06AE76B6-99F6-A99E-7E2C-426E5C32743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5684404" y="3359426"/>
              <a:ext cx="2028825" cy="304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222" name="Picture 6" descr="青蛙沐浴, 青蛙, 洗澡, 各个, 浴, 浴室, 清洁的, 动物, 彩色的背景, 玩具, 没有人, 绿色, 动物代表, 工作室拍摄, 黄色背景, 黄色, 室内, 表示, 艺术与手工品, 静物, 动物主题, 创造力, 手艺, 特写, 塑像, 玩具动物, 2K, 免版税, CC0, 公共领域">
              <a:extLst>
                <a:ext uri="{FF2B5EF4-FFF2-40B4-BE49-F238E27FC236}">
                  <a16:creationId xmlns:a16="http://schemas.microsoft.com/office/drawing/2014/main" id="{E9C987B4-D16E-9936-134F-07D21FC58CA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7820168" y="3359426"/>
              <a:ext cx="4619625" cy="304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683769065"/>
      </p:ext>
    </p:ext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2" y="1093828"/>
            <a:ext cx="10716355" cy="779536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明度：明度指色彩的明亮程度，即颜色的深浅、明暗变化。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13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、明度</a:t>
            </a:r>
          </a:p>
        </p:txBody>
      </p:sp>
      <p:pic>
        <p:nvPicPr>
          <p:cNvPr id="10242" name="Picture 2">
            <a:extLst>
              <a:ext uri="{FF2B5EF4-FFF2-40B4-BE49-F238E27FC236}">
                <a16:creationId xmlns:a16="http://schemas.microsoft.com/office/drawing/2014/main" id="{27BC17BE-6D2A-2C02-8C2B-0F6CCD6E1C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64308" y="1873363"/>
            <a:ext cx="7663385" cy="4674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1602450"/>
      </p:ext>
    </p:ext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2" y="1093828"/>
            <a:ext cx="10716355" cy="2441529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利用色彩的明暗调子可以带来不同的心理感受。例如：</a:t>
            </a:r>
          </a:p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高明度色彩给人明朗、华丽、醒目、通畅、洁净和积极的感觉；</a:t>
            </a:r>
          </a:p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中明度色彩给人柔和、甜蜜、端庄和高雅的感觉；</a:t>
            </a:r>
          </a:p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低明度色彩给人严肃、谨慎、稳定、神秘、苦闷的感觉。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14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、明度的作用</a:t>
            </a:r>
          </a:p>
        </p:txBody>
      </p:sp>
      <p:grpSp>
        <p:nvGrpSpPr>
          <p:cNvPr id="2" name="组合 1">
            <a:extLst>
              <a:ext uri="{FF2B5EF4-FFF2-40B4-BE49-F238E27FC236}">
                <a16:creationId xmlns:a16="http://schemas.microsoft.com/office/drawing/2014/main" id="{23CBA826-9E1E-746A-E6EE-C64544F46127}"/>
              </a:ext>
            </a:extLst>
          </p:cNvPr>
          <p:cNvGrpSpPr/>
          <p:nvPr/>
        </p:nvGrpSpPr>
        <p:grpSpPr>
          <a:xfrm>
            <a:off x="835443" y="3645322"/>
            <a:ext cx="10521114" cy="2382262"/>
            <a:chOff x="835443" y="3516113"/>
            <a:chExt cx="11556263" cy="2616648"/>
          </a:xfrm>
        </p:grpSpPr>
        <p:pic>
          <p:nvPicPr>
            <p:cNvPr id="2050" name="Picture 2" descr="明确, 玻璃罐, 盖, 玻璃容器, 玻璃, 空, 清洁, 透明, 白色, 厨具, 瓶子, 厨房, 空白, 单, 容器, 一, 透明度, 闪耀, 关心, 玻璃器皿, 罐, 孤立的背景, 白色背景, 工作室拍摄, 没有人, 特写, 白天, 剪下, 玻璃 - 材料, 饮食, 室内, 复制空间, 食物, 红色, 幸福, 健康的生活方式, 阴影, 4K, 免版税, CC0, 公共领域">
              <a:extLst>
                <a:ext uri="{FF2B5EF4-FFF2-40B4-BE49-F238E27FC236}">
                  <a16:creationId xmlns:a16="http://schemas.microsoft.com/office/drawing/2014/main" id="{8416DA48-F257-06F3-484B-EAD53DEF518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835443" y="3516113"/>
              <a:ext cx="3924972" cy="26166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2" name="Picture 4" descr="人, 展示, 纺织品, 白色, 布, 窗帘, 透明度, 透明, 温和, 投标, 软落下, 摇摆, 帆布, 波, 纹理, 背景, 抽象, 全画幅, 特写, 没有人, 图案, 极端特写, 固体, 自然, 大理石, 宏观, 简单, 户外, 岩石, 清洁, 白天, 柔软, 抽象背景, 纯度, 2K, 免版税, CC0, 公共领域">
              <a:extLst>
                <a:ext uri="{FF2B5EF4-FFF2-40B4-BE49-F238E27FC236}">
                  <a16:creationId xmlns:a16="http://schemas.microsoft.com/office/drawing/2014/main" id="{5F7D4AFD-2C82-FB24-81F9-F31FF0319CC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8900116" y="3516113"/>
              <a:ext cx="3491590" cy="26166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4" name="Picture 6" descr="手, 女人, 摄影, 孩子, 透明正片, 图片, 相片, 正, 幻灯片, 透明, 透明度, 人的手, 保持, 摄影主题, 技术, 人体部分, 手机, 通讯, 便携式信息设备, 无线技术, 妇女, 成人, 特写, 人, 连接, 移动电话, 电话, 家庭, 拍摄, 屏幕, 手指, 5K, 免版税, CC0, 公共领域">
              <a:extLst>
                <a:ext uri="{FF2B5EF4-FFF2-40B4-BE49-F238E27FC236}">
                  <a16:creationId xmlns:a16="http://schemas.microsoft.com/office/drawing/2014/main" id="{CE860B93-2AEA-CB96-C01F-CB10AB01272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867779" y="3516113"/>
              <a:ext cx="3924972" cy="26166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558373204"/>
      </p:ext>
    </p:ext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2" y="1093828"/>
            <a:ext cx="10716355" cy="3549525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在使用邻近色配色的画面中，可以增加明度和纯度对比来丰富画面效果，这种色调上的主次感能增强配色的吸引力；</a:t>
            </a:r>
          </a:p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在使用类似色配色的画面中，由于类似色搭配效果相对较平淡和单调，可以增强色彩明度和纯度的对比来达到强化色彩的目的；</a:t>
            </a:r>
          </a:p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在使用同类色配色的画面中，可以通过增强色彩明度和纯度的对比来加强明暗层次，体现画面的立体感，使其呈现出更加分明的画面效果。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15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、色彩纯度和明度的综合应用</a:t>
            </a:r>
          </a:p>
        </p:txBody>
      </p:sp>
    </p:spTree>
    <p:extLst>
      <p:ext uri="{BB962C8B-B14F-4D97-AF65-F5344CB8AC3E}">
        <p14:creationId xmlns:p14="http://schemas.microsoft.com/office/powerpoint/2010/main" val="3034206966"/>
      </p:ext>
    </p:ext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2" y="1093828"/>
            <a:ext cx="10716355" cy="779536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颜色心理上的一个特点是“冷热感”，这是对颜色的心理感觉。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16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、冷暖色调</a:t>
            </a: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D28A53E3-E3F3-5248-D9B6-8E53C6CB79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99394" y="1631497"/>
            <a:ext cx="6993212" cy="5101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8968382"/>
      </p:ext>
    </p:ext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2" y="1093828"/>
            <a:ext cx="10716355" cy="1333534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就视觉而言，橙红、黄色、棕色和红色一端的色系常与炽热、温暖、热烈和热情联系在一起，因此被称作暖色调。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17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、暖色调</a:t>
            </a:r>
          </a:p>
        </p:txBody>
      </p:sp>
      <p:grpSp>
        <p:nvGrpSpPr>
          <p:cNvPr id="2" name="组合 1">
            <a:extLst>
              <a:ext uri="{FF2B5EF4-FFF2-40B4-BE49-F238E27FC236}">
                <a16:creationId xmlns:a16="http://schemas.microsoft.com/office/drawing/2014/main" id="{B76BCDE4-3C8F-E342-CCA2-300E48B27557}"/>
              </a:ext>
            </a:extLst>
          </p:cNvPr>
          <p:cNvGrpSpPr/>
          <p:nvPr/>
        </p:nvGrpSpPr>
        <p:grpSpPr>
          <a:xfrm>
            <a:off x="804682" y="2427362"/>
            <a:ext cx="10582636" cy="3489615"/>
            <a:chOff x="1176130" y="3067878"/>
            <a:chExt cx="9243391" cy="3048000"/>
          </a:xfrm>
        </p:grpSpPr>
        <p:pic>
          <p:nvPicPr>
            <p:cNvPr id="1026" name="Picture 2" descr="圣诞, 蜡烛, 烛火, 火焰, 心情, 热, 光, 来临, 蜡烛火焰, 质地, 背景, 木, 木纹, 圣诞节装饰, 球, 在圣诞节前, 4来临, adventlich, 沉思, 圣诞饰品, 暖色调, 装饰, 木质材料, 室内, 发光的, 没有人, 艺术文化和娱乐, 照明设备, 悬挂, 红色, 自然, 泛光, 戏剧表演, 图案, 全景, 光 - 自然现象, 黑暗, 饮食, 夜生活, 阶段, 4K, 免版税, CC0, 公共领域">
              <a:extLst>
                <a:ext uri="{FF2B5EF4-FFF2-40B4-BE49-F238E27FC236}">
                  <a16:creationId xmlns:a16="http://schemas.microsoft.com/office/drawing/2014/main" id="{10CDA819-0CC4-5D7E-EE11-8FC353F7564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176130" y="3067878"/>
              <a:ext cx="4572000" cy="304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8" name="Picture 4" descr="混泥土, 建造, 金色, 小时, 日落, 黎明, 黄昏, 天空, 余辉, 冬季, 橙子, 黄色, 紫色, 黑色, 尖顶, 心情, 风景, 暖色调, 教会, 建筑, 云 - 天空, 橙色, 建筑结构, 戏剧性的天空, 旅游目的地, 城市, 风景 - 自然, 轮廓, 自然, 建筑外观, 自然之美, 宁静, 没有人, 市容, 宁静的场景, 户外, 浪漫的天空, 2K, 免版税, CC0, 公共领域">
              <a:extLst>
                <a:ext uri="{FF2B5EF4-FFF2-40B4-BE49-F238E27FC236}">
                  <a16:creationId xmlns:a16="http://schemas.microsoft.com/office/drawing/2014/main" id="{24006730-283A-8312-F1D3-9BB07B43803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5847521" y="3067878"/>
              <a:ext cx="4572000" cy="304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710540746"/>
      </p:ext>
    </p:ext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2" y="1093828"/>
            <a:ext cx="10716355" cy="5765516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在色彩世界中，暖色调是一种富有情感和氛围的表现方式。它给人以温馨、舒适和活力的感觉，让人们感受到家的温暖和情感的抚慰。</a:t>
            </a:r>
            <a:endParaRPr lang="en-US" altLang="zh-CN" sz="2400">
              <a:latin typeface="+mj-ea"/>
              <a:ea typeface="+mj-ea"/>
            </a:endParaRPr>
          </a:p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在摄影中，暖色调的应用能够为作品增加情感和氛围。通过使用暖色的滤镜或者调整照片的色彩平衡，可以让照片呈现出一种温暖、自然的感觉。例如，在拍摄日落或晨曦时，使用暖色调可以让画面更加优美，营造出一种宁静而和谐的气氛。</a:t>
            </a:r>
            <a:endParaRPr lang="en-US" altLang="zh-CN" sz="2400">
              <a:latin typeface="+mj-ea"/>
              <a:ea typeface="+mj-ea"/>
            </a:endParaRPr>
          </a:p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暖色调之所以被广泛应用，还在于它对人们心理的影响。暖色调可以引发人们的积极情绪，如愉悦、安心和放松等。这种心理效应在很多领域都有所体现，如室内设计、建筑设计、服装设计和摄影等。通过使用暖色调，人们可以在一种温馨、舒适的环境中享受生活，减轻压力，提高幸福感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18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、暖色调：温馨、舒适与情感的力量</a:t>
            </a:r>
          </a:p>
        </p:txBody>
      </p:sp>
    </p:spTree>
    <p:extLst>
      <p:ext uri="{BB962C8B-B14F-4D97-AF65-F5344CB8AC3E}">
        <p14:creationId xmlns:p14="http://schemas.microsoft.com/office/powerpoint/2010/main" val="3368088135"/>
      </p:ext>
    </p:ext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2" y="1093828"/>
            <a:ext cx="10716355" cy="5211519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暖色调在摄影中扮演着不可或缺的角色。通过使用暖色调，摄影师可以给照片带来温暖、活力和亲切感。</a:t>
            </a:r>
            <a:endParaRPr lang="en-US" altLang="zh-CN" sz="2400">
              <a:latin typeface="+mj-ea"/>
              <a:ea typeface="+mj-ea"/>
            </a:endParaRPr>
          </a:p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en-US" altLang="zh-CN" sz="2400">
                <a:latin typeface="+mj-ea"/>
                <a:ea typeface="+mj-ea"/>
              </a:rPr>
              <a:t>1</a:t>
            </a:r>
            <a:r>
              <a:rPr lang="zh-CN" altLang="en-US" sz="2400">
                <a:latin typeface="+mj-ea"/>
                <a:ea typeface="+mj-ea"/>
              </a:rPr>
              <a:t>、营造氛围：暖色调在摄影中可以营造出温暖、热烈、活力的氛围。例如，在拍摄日落或黄昏时，使用暖色调可以表现出大自然的美丽和宁静。在拍摄人像时，暖色调可以突出人物的柔和和亲切感。</a:t>
            </a:r>
          </a:p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en-US" altLang="zh-CN" sz="2400">
                <a:latin typeface="+mj-ea"/>
                <a:ea typeface="+mj-ea"/>
              </a:rPr>
              <a:t>2</a:t>
            </a:r>
            <a:r>
              <a:rPr lang="zh-CN" altLang="en-US" sz="2400">
                <a:latin typeface="+mj-ea"/>
                <a:ea typeface="+mj-ea"/>
              </a:rPr>
              <a:t>、引导观众的视线：暖色调可以引导观众的视线，突出照片中的主题。例如，在拍摄食物时，使用暖色调可以突出食物的美味和诱人感。</a:t>
            </a:r>
          </a:p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en-US" altLang="zh-CN" sz="2400">
                <a:latin typeface="+mj-ea"/>
                <a:ea typeface="+mj-ea"/>
              </a:rPr>
              <a:t>3</a:t>
            </a:r>
            <a:r>
              <a:rPr lang="zh-CN" altLang="en-US" sz="2400">
                <a:latin typeface="+mj-ea"/>
                <a:ea typeface="+mj-ea"/>
              </a:rPr>
              <a:t>、强调主体：暖色调可以强调照片中的主体，使其更加突出。例如，在拍摄夜景时，使用暖色调可以突出城市的繁华和活力。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19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、暖色调在摄影中的作用</a:t>
            </a:r>
          </a:p>
        </p:txBody>
      </p:sp>
    </p:spTree>
    <p:extLst>
      <p:ext uri="{BB962C8B-B14F-4D97-AF65-F5344CB8AC3E}">
        <p14:creationId xmlns:p14="http://schemas.microsoft.com/office/powerpoint/2010/main" val="4265962969"/>
      </p:ext>
    </p:ext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2" y="1093828"/>
            <a:ext cx="10716355" cy="4657521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en-US" altLang="zh-CN" sz="2400">
                <a:latin typeface="+mj-ea"/>
                <a:ea typeface="+mj-ea"/>
              </a:rPr>
              <a:t>1</a:t>
            </a:r>
            <a:r>
              <a:rPr lang="zh-CN" altLang="en-US" sz="2400">
                <a:latin typeface="+mj-ea"/>
                <a:ea typeface="+mj-ea"/>
              </a:rPr>
              <a:t>、使用暖色滤镜：在拍摄时使用暖色滤镜可以立即为照片添加温暖的氛围。例如，使用橙色滤镜可以使得整个照片呈现暖色调。</a:t>
            </a:r>
          </a:p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en-US" altLang="zh-CN" sz="2400">
                <a:latin typeface="+mj-ea"/>
                <a:ea typeface="+mj-ea"/>
              </a:rPr>
              <a:t>2</a:t>
            </a:r>
            <a:r>
              <a:rPr lang="zh-CN" altLang="en-US" sz="2400">
                <a:latin typeface="+mj-ea"/>
                <a:ea typeface="+mj-ea"/>
              </a:rPr>
              <a:t>、调整白平衡：在拍摄时调整相机的白平衡也可以影响到照片的色调。将白平衡调整到暖色调可以使得整个照片的色调变暖。</a:t>
            </a:r>
          </a:p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en-US" altLang="zh-CN" sz="2400">
                <a:latin typeface="+mj-ea"/>
                <a:ea typeface="+mj-ea"/>
              </a:rPr>
              <a:t>3</a:t>
            </a:r>
            <a:r>
              <a:rPr lang="zh-CN" altLang="en-US" sz="2400">
                <a:latin typeface="+mj-ea"/>
                <a:ea typeface="+mj-ea"/>
              </a:rPr>
              <a:t>、后期处理：在后期处理时，可以使用软件如</a:t>
            </a:r>
            <a:r>
              <a:rPr lang="en-US" altLang="zh-CN" sz="2400">
                <a:latin typeface="+mj-ea"/>
                <a:ea typeface="+mj-ea"/>
              </a:rPr>
              <a:t>Adobe Lightroom</a:t>
            </a:r>
            <a:r>
              <a:rPr lang="zh-CN" altLang="en-US" sz="2400">
                <a:latin typeface="+mj-ea"/>
                <a:ea typeface="+mj-ea"/>
              </a:rPr>
              <a:t>或</a:t>
            </a:r>
            <a:r>
              <a:rPr lang="en-US" altLang="zh-CN" sz="2400">
                <a:latin typeface="+mj-ea"/>
                <a:ea typeface="+mj-ea"/>
              </a:rPr>
              <a:t>Photoshop</a:t>
            </a:r>
            <a:r>
              <a:rPr lang="zh-CN" altLang="en-US" sz="2400">
                <a:latin typeface="+mj-ea"/>
                <a:ea typeface="+mj-ea"/>
              </a:rPr>
              <a:t>来调整照片的色调。通过增加红色和橙色调的饱和度和亮度，可以使得照片呈现暖色调。此外，还可以使用调整曲线、色彩平衡等功能来微调照片的色调。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20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、如何运用暖色调</a:t>
            </a:r>
          </a:p>
        </p:txBody>
      </p:sp>
    </p:spTree>
    <p:extLst>
      <p:ext uri="{BB962C8B-B14F-4D97-AF65-F5344CB8AC3E}">
        <p14:creationId xmlns:p14="http://schemas.microsoft.com/office/powerpoint/2010/main" val="1794799415"/>
      </p:ext>
    </p:ext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2" y="1093828"/>
            <a:ext cx="10716355" cy="5211519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en-US" altLang="zh-CN" sz="2400">
                <a:latin typeface="+mj-ea"/>
                <a:ea typeface="+mj-ea"/>
              </a:rPr>
              <a:t>1</a:t>
            </a:r>
            <a:r>
              <a:rPr lang="zh-CN" altLang="en-US" sz="2400">
                <a:latin typeface="+mj-ea"/>
                <a:ea typeface="+mj-ea"/>
              </a:rPr>
              <a:t>、适度使用</a:t>
            </a:r>
          </a:p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虽然暖色调可以营造出温暖、亲切感，但也要适度使用。过多的暖色调会使照片显得过于热烈，不自然。</a:t>
            </a:r>
          </a:p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en-US" altLang="zh-CN" sz="2400">
                <a:latin typeface="+mj-ea"/>
                <a:ea typeface="+mj-ea"/>
              </a:rPr>
              <a:t>2</a:t>
            </a:r>
            <a:r>
              <a:rPr lang="zh-CN" altLang="en-US" sz="2400">
                <a:latin typeface="+mj-ea"/>
                <a:ea typeface="+mj-ea"/>
              </a:rPr>
              <a:t>、与其他元素协调</a:t>
            </a:r>
          </a:p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在使用暖色调时，要注意照片中的其他元素是否与暖色调协调。例如，如果照片中的主题是冷色系的景物，则使用暖色调可能会不协调。</a:t>
            </a:r>
          </a:p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en-US" altLang="zh-CN" sz="2400">
                <a:latin typeface="+mj-ea"/>
                <a:ea typeface="+mj-ea"/>
              </a:rPr>
              <a:t>3</a:t>
            </a:r>
            <a:r>
              <a:rPr lang="zh-CN" altLang="en-US" sz="2400">
                <a:latin typeface="+mj-ea"/>
                <a:ea typeface="+mj-ea"/>
              </a:rPr>
              <a:t>、保持自然</a:t>
            </a:r>
          </a:p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在处理照片的色调时，要尽量保持自然。不要过度调整色彩，以免照片看起来不真实。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21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、使用暖色调注意事项</a:t>
            </a:r>
          </a:p>
        </p:txBody>
      </p:sp>
    </p:spTree>
    <p:extLst>
      <p:ext uri="{BB962C8B-B14F-4D97-AF65-F5344CB8AC3E}">
        <p14:creationId xmlns:p14="http://schemas.microsoft.com/office/powerpoint/2010/main" val="2895770128"/>
      </p:ext>
    </p:ext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2" y="1093828"/>
            <a:ext cx="10716355" cy="2441529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冷色调是一种常见的色彩风格，它给人一种冷静、沉稳、神秘的感觉。冷色调的亮度越高，给人的感觉越偏清冷。冷色调指的是使人产生凉爽感觉的绿、蓝、紫以及由它们构成的色调。这种色调在视觉上有收缩的作用，是收缩色和后退色，也有让空间开阔、通透的效果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22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、冷色调</a:t>
            </a:r>
          </a:p>
        </p:txBody>
      </p:sp>
      <p:grpSp>
        <p:nvGrpSpPr>
          <p:cNvPr id="2" name="组合 1">
            <a:extLst>
              <a:ext uri="{FF2B5EF4-FFF2-40B4-BE49-F238E27FC236}">
                <a16:creationId xmlns:a16="http://schemas.microsoft.com/office/drawing/2014/main" id="{F2783F2B-1779-28CE-2343-C70C83B20AD7}"/>
              </a:ext>
            </a:extLst>
          </p:cNvPr>
          <p:cNvGrpSpPr/>
          <p:nvPr/>
        </p:nvGrpSpPr>
        <p:grpSpPr>
          <a:xfrm>
            <a:off x="629446" y="3429000"/>
            <a:ext cx="10933108" cy="3051123"/>
            <a:chOff x="640202" y="2951543"/>
            <a:chExt cx="10933108" cy="3051123"/>
          </a:xfrm>
        </p:grpSpPr>
        <p:pic>
          <p:nvPicPr>
            <p:cNvPr id="3074" name="Picture 2" descr="拿着冰的人, 冰, 冷, 背景虚化, 深度, 蓝色, 尖锐, 手, 冰岛, 黑暗, 心情, 冷色, 寒冷, 块冰, 冰在手, 自由度, 景深, 喜怒无常, 自然, 海, 水, 人, 户外, 一个人, 岩石, 男人, 冰山 - 冰层, 孤独, 4K, 免版税, CC0, 公共领域">
              <a:extLst>
                <a:ext uri="{FF2B5EF4-FFF2-40B4-BE49-F238E27FC236}">
                  <a16:creationId xmlns:a16="http://schemas.microsoft.com/office/drawing/2014/main" id="{ABA4D0CC-1DA9-0B4F-028F-45BF94C9316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40202" y="2951543"/>
              <a:ext cx="2438400" cy="304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76" name="Picture 4" descr="微距摄影, 关灯泡, 下雨天, 灯泡, 雨, 下雨后, 宏观, 冷色调, 背景虚化, 灯, 前景聚焦, 特写, 野生动物, 自然, 选择性聚焦, 动物, 水, 没有人, 白天, 动物主题, 透明, 昆虫, 一只动物, 户外, 无脊椎动物, 玻璃 - 材料, 植物, 2K, 免版税, CC0, 公共领域">
              <a:extLst>
                <a:ext uri="{FF2B5EF4-FFF2-40B4-BE49-F238E27FC236}">
                  <a16:creationId xmlns:a16="http://schemas.microsoft.com/office/drawing/2014/main" id="{C3B4F01C-C783-E2CA-6FBF-9E453EEB30E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3171895" y="2954666"/>
              <a:ext cx="2028825" cy="304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78" name="Picture 6" descr="森林, 肖像, 女人, 不露面的肖像, 绿化, 叶子, 绿色, 冷色调, 文本背景, 一个人, 真实的人, 植物, 树叶, 植物部分, 爆头, 年轻人, 选择性聚焦, 自然, 生活方式, 白天, 年轻女性, 休闲活动, 正视图, 花, 妇女, 开花植物, 户外, 人脸, 沉思, 5K, 免版税, CC0, 公共领域">
              <a:extLst>
                <a:ext uri="{FF2B5EF4-FFF2-40B4-BE49-F238E27FC236}">
                  <a16:creationId xmlns:a16="http://schemas.microsoft.com/office/drawing/2014/main" id="{2A14E006-77B5-F866-7469-521FB240CFC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5294013" y="2951543"/>
              <a:ext cx="2028825" cy="304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80" name="Picture 8" descr="海滩, 码头, 散步, 气氛, 夏季, 弹簧, 冷色调, 建筑外观, 建筑结构, 建筑, 水, 土地, 冬季, 自然, 冷的温度, 海, 雪, 天空, 白天, 城市, 自然之美, 偶然的人, 风景 - 自然, 晴朗的天空, 户外, 5K, 免版税, CC0, 公共领域">
              <a:extLst>
                <a:ext uri="{FF2B5EF4-FFF2-40B4-BE49-F238E27FC236}">
                  <a16:creationId xmlns:a16="http://schemas.microsoft.com/office/drawing/2014/main" id="{DC9EF5F8-8D3A-7EEA-CC31-2A34CAB9706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7416131" y="2951543"/>
              <a:ext cx="2028825" cy="304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82" name="Picture 10" descr="灯, 暖色调, 小夜灯, 暖色和冷色, 美丽, 艺术, 发光的, 照明设备, 晚, 灯笼, 没有人, 光, 电灯, 建筑, 自然, 建筑结构, 黄昏, 泛光, 黑暗, 户外, 保护, 光 - 自然现象, 特写, 建造, 5K, 免版税, CC0, 公共领域">
              <a:extLst>
                <a:ext uri="{FF2B5EF4-FFF2-40B4-BE49-F238E27FC236}">
                  <a16:creationId xmlns:a16="http://schemas.microsoft.com/office/drawing/2014/main" id="{B8DE7264-8A79-223B-6728-9972FBC43CA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9544485" y="2951543"/>
              <a:ext cx="2028825" cy="304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543129850"/>
      </p:ext>
    </p:extLst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2" y="1093828"/>
            <a:ext cx="10716355" cy="4657521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冷色调在摄影中扮演着独特的角色，它是通过减少颜色的使用来增强视觉效果的一种色彩设计方式。在摄影中，冷色调的应用范围广泛，适合表现多种情感和画面氛围。</a:t>
            </a:r>
            <a:endParaRPr lang="en-US" altLang="zh-CN" sz="2400">
              <a:latin typeface="+mj-ea"/>
              <a:ea typeface="+mj-ea"/>
            </a:endParaRPr>
          </a:p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冷色调适合表现悲伤、忧郁等情感，同时也能营造清新、简洁的画面氛围。在拍摄人像时，使用冷色调可以让照片看起来更加文艺和清新。例如，在拍摄一位静坐的模特时，可以通过调整色彩平衡和后期处理，让照片整体呈现冷色调，从而表现出模特的清冷气质和忧郁情感。在拍摄风景时，冷色调同样可以营造出清新简洁的画面效果，让观众更加专注于景物的细节和质感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23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、冷色调的作用</a:t>
            </a:r>
          </a:p>
        </p:txBody>
      </p:sp>
    </p:spTree>
    <p:extLst>
      <p:ext uri="{BB962C8B-B14F-4D97-AF65-F5344CB8AC3E}">
        <p14:creationId xmlns:p14="http://schemas.microsoft.com/office/powerpoint/2010/main" val="2786537489"/>
      </p:ext>
    </p:extLst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2" y="1093828"/>
            <a:ext cx="10716355" cy="5765516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在拍摄冷色调照片时，需要注意以下几点技巧：</a:t>
            </a:r>
          </a:p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en-US" altLang="zh-CN" sz="2400">
                <a:latin typeface="+mj-ea"/>
                <a:ea typeface="+mj-ea"/>
              </a:rPr>
              <a:t>1</a:t>
            </a:r>
            <a:r>
              <a:rPr lang="zh-CN" altLang="en-US" sz="2400">
                <a:latin typeface="+mj-ea"/>
                <a:ea typeface="+mj-ea"/>
              </a:rPr>
              <a:t>、选择具有极端性格的色彩：在拍摄时，可以选择一些具有极端性格的色彩，如深蓝、深绿、紫色等，这些颜色可以让照片看起来更加神秘和引人注目。</a:t>
            </a:r>
          </a:p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en-US" altLang="zh-CN" sz="2400">
                <a:latin typeface="+mj-ea"/>
                <a:ea typeface="+mj-ea"/>
              </a:rPr>
              <a:t>2</a:t>
            </a:r>
            <a:r>
              <a:rPr lang="zh-CN" altLang="en-US" sz="2400">
                <a:latin typeface="+mj-ea"/>
                <a:ea typeface="+mj-ea"/>
              </a:rPr>
              <a:t>、利用阴影和高光来强调主体物体：通过调整光线的投射角度和利用阴影和高光区域，可以更加突出主体物体的形态和质感，增强照片的视觉冲击力。</a:t>
            </a:r>
          </a:p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en-US" altLang="zh-CN" sz="2400">
                <a:latin typeface="+mj-ea"/>
                <a:ea typeface="+mj-ea"/>
              </a:rPr>
              <a:t>3</a:t>
            </a:r>
            <a:r>
              <a:rPr lang="zh-CN" altLang="en-US" sz="2400">
                <a:latin typeface="+mj-ea"/>
                <a:ea typeface="+mj-ea"/>
              </a:rPr>
              <a:t>、注重画面的简洁度：在拍摄时，要尽量保持画面的简洁度，避免过多的杂乱元素干扰主体的表现。这可以通过选择简洁的背景、使用大光圈虚化背景等方式实现。</a:t>
            </a:r>
          </a:p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en-US" altLang="zh-CN" sz="2400">
                <a:latin typeface="+mj-ea"/>
                <a:ea typeface="+mj-ea"/>
              </a:rPr>
              <a:t>4</a:t>
            </a:r>
            <a:r>
              <a:rPr lang="zh-CN" altLang="en-US" sz="2400">
                <a:latin typeface="+mj-ea"/>
                <a:ea typeface="+mj-ea"/>
              </a:rPr>
              <a:t>、后期处理：在后期处理时，可以通过调整色彩平衡、饱和度和对比度等参数，进一步强化冷色调的效果，让照片更加符合主题和氛围。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24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、冷色调在摄影创作中的应用技巧</a:t>
            </a:r>
          </a:p>
        </p:txBody>
      </p:sp>
    </p:spTree>
    <p:extLst>
      <p:ext uri="{BB962C8B-B14F-4D97-AF65-F5344CB8AC3E}">
        <p14:creationId xmlns:p14="http://schemas.microsoft.com/office/powerpoint/2010/main" val="1147509689"/>
      </p:ext>
    </p:extLst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2" y="1093828"/>
            <a:ext cx="10716355" cy="1333534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在色相环中，夹角</a:t>
            </a:r>
            <a:r>
              <a:rPr lang="en-US" altLang="zh-CN" sz="2400">
                <a:latin typeface="+mj-ea"/>
                <a:ea typeface="+mj-ea"/>
              </a:rPr>
              <a:t>60°</a:t>
            </a:r>
            <a:r>
              <a:rPr lang="zh-CN" altLang="en-US" sz="2400">
                <a:latin typeface="+mj-ea"/>
                <a:ea typeface="+mj-ea"/>
              </a:rPr>
              <a:t>以内的色彩，如下图的橙与黄、绿与青，色相对比差异不是很大，这类被称为同类色。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25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、同类色</a:t>
            </a:r>
          </a:p>
        </p:txBody>
      </p:sp>
      <p:grpSp>
        <p:nvGrpSpPr>
          <p:cNvPr id="104" name="组合 103">
            <a:extLst>
              <a:ext uri="{FF2B5EF4-FFF2-40B4-BE49-F238E27FC236}">
                <a16:creationId xmlns:a16="http://schemas.microsoft.com/office/drawing/2014/main" id="{C558BE6C-BC7F-2FB0-ED4B-75E5B68F7A4F}"/>
              </a:ext>
            </a:extLst>
          </p:cNvPr>
          <p:cNvGrpSpPr/>
          <p:nvPr/>
        </p:nvGrpSpPr>
        <p:grpSpPr>
          <a:xfrm>
            <a:off x="1134015" y="2659555"/>
            <a:ext cx="9923970" cy="3142934"/>
            <a:chOff x="793688" y="2659555"/>
            <a:chExt cx="9923970" cy="3142934"/>
          </a:xfrm>
        </p:grpSpPr>
        <p:grpSp>
          <p:nvGrpSpPr>
            <p:cNvPr id="103" name="组合 102">
              <a:extLst>
                <a:ext uri="{FF2B5EF4-FFF2-40B4-BE49-F238E27FC236}">
                  <a16:creationId xmlns:a16="http://schemas.microsoft.com/office/drawing/2014/main" id="{5775CDA8-3643-3F8D-D711-86859641EF43}"/>
                </a:ext>
              </a:extLst>
            </p:cNvPr>
            <p:cNvGrpSpPr/>
            <p:nvPr/>
          </p:nvGrpSpPr>
          <p:grpSpPr>
            <a:xfrm>
              <a:off x="793688" y="2659555"/>
              <a:ext cx="3142934" cy="3142934"/>
              <a:chOff x="793688" y="2729184"/>
              <a:chExt cx="3142934" cy="3142934"/>
            </a:xfrm>
          </p:grpSpPr>
          <p:sp>
            <p:nvSpPr>
              <p:cNvPr id="7" name="AutoShape 3">
                <a:extLst>
                  <a:ext uri="{FF2B5EF4-FFF2-40B4-BE49-F238E27FC236}">
                    <a16:creationId xmlns:a16="http://schemas.microsoft.com/office/drawing/2014/main" id="{50A7D229-8BE2-92A8-2CF5-7FE3CD9E0E42}"/>
                  </a:ext>
                </a:extLst>
              </p:cNvPr>
              <p:cNvSpPr>
                <a:spLocks noChangeAspect="1" noChangeArrowheads="1" noTextEdit="1"/>
              </p:cNvSpPr>
              <p:nvPr/>
            </p:nvSpPr>
            <p:spPr bwMode="auto">
              <a:xfrm rot="5400000">
                <a:off x="794415" y="2729911"/>
                <a:ext cx="3141480" cy="314148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5">
                <a:extLst>
                  <a:ext uri="{FF2B5EF4-FFF2-40B4-BE49-F238E27FC236}">
                    <a16:creationId xmlns:a16="http://schemas.microsoft.com/office/drawing/2014/main" id="{164A4798-7F56-9508-5B10-A986CA723C36}"/>
                  </a:ext>
                </a:extLst>
              </p:cNvPr>
              <p:cNvSpPr/>
              <p:nvPr/>
            </p:nvSpPr>
            <p:spPr bwMode="auto">
              <a:xfrm rot="5400000">
                <a:off x="2021556" y="2682280"/>
                <a:ext cx="279970" cy="373778"/>
              </a:xfrm>
              <a:custGeom>
                <a:gdLst>
                  <a:gd name="T0" fmla="*/ 0 w 332"/>
                  <a:gd name="T1" fmla="*/ 0 h 443"/>
                  <a:gd name="T2" fmla="*/ 58 w 332"/>
                  <a:gd name="T3" fmla="*/ 443 h 443"/>
                  <a:gd name="T4" fmla="*/ 332 w 332"/>
                  <a:gd name="T5" fmla="*/ 370 h 443"/>
                  <a:gd name="T6" fmla="*/ 284 w 332"/>
                  <a:gd name="T7" fmla="*/ 0 h 443"/>
                  <a:gd name="T8" fmla="*/ 0 w 332"/>
                  <a:gd name="T9" fmla="*/ 0 h 4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2" h="442">
                    <a:moveTo>
                      <a:pt x="0" y="0"/>
                    </a:moveTo>
                    <a:cubicBezTo>
                      <a:pt x="2" y="153"/>
                      <a:pt x="22" y="301"/>
                      <a:pt x="58" y="443"/>
                    </a:cubicBezTo>
                    <a:cubicBezTo>
                      <a:pt x="332" y="370"/>
                      <a:pt x="332" y="370"/>
                      <a:pt x="332" y="370"/>
                    </a:cubicBezTo>
                    <a:cubicBezTo>
                      <a:pt x="302" y="251"/>
                      <a:pt x="286" y="127"/>
                      <a:pt x="284" y="0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CC9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" name="Freeform 6">
                <a:extLst>
                  <a:ext uri="{FF2B5EF4-FFF2-40B4-BE49-F238E27FC236}">
                    <a16:creationId xmlns:a16="http://schemas.microsoft.com/office/drawing/2014/main" id="{014B3A29-A96B-0AE9-25CC-8F38BA14FEAF}"/>
                  </a:ext>
                </a:extLst>
              </p:cNvPr>
              <p:cNvSpPr/>
              <p:nvPr/>
            </p:nvSpPr>
            <p:spPr bwMode="auto">
              <a:xfrm rot="5400000">
                <a:off x="3308690" y="3210950"/>
                <a:ext cx="418864" cy="399230"/>
              </a:xfrm>
              <a:custGeom>
                <a:gdLst>
                  <a:gd name="T0" fmla="*/ 355 w 497"/>
                  <a:gd name="T1" fmla="*/ 0 h 473"/>
                  <a:gd name="T2" fmla="*/ 0 w 497"/>
                  <a:gd name="T3" fmla="*/ 272 h 473"/>
                  <a:gd name="T4" fmla="*/ 201 w 497"/>
                  <a:gd name="T5" fmla="*/ 473 h 473"/>
                  <a:gd name="T6" fmla="*/ 497 w 497"/>
                  <a:gd name="T7" fmla="*/ 246 h 473"/>
                  <a:gd name="T8" fmla="*/ 355 w 497"/>
                  <a:gd name="T9" fmla="*/ 0 h 4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7" h="472">
                    <a:moveTo>
                      <a:pt x="355" y="0"/>
                    </a:moveTo>
                    <a:cubicBezTo>
                      <a:pt x="226" y="76"/>
                      <a:pt x="107" y="168"/>
                      <a:pt x="0" y="272"/>
                    </a:cubicBezTo>
                    <a:cubicBezTo>
                      <a:pt x="201" y="473"/>
                      <a:pt x="201" y="473"/>
                      <a:pt x="201" y="473"/>
                    </a:cubicBezTo>
                    <a:cubicBezTo>
                      <a:pt x="290" y="386"/>
                      <a:pt x="389" y="310"/>
                      <a:pt x="497" y="246"/>
                    </a:cubicBezTo>
                    <a:lnTo>
                      <a:pt x="355" y="0"/>
                    </a:lnTo>
                    <a:close/>
                  </a:path>
                </a:pathLst>
              </a:custGeom>
              <a:solidFill>
                <a:srgbClr val="E7003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" name="Freeform 7">
                <a:extLst>
                  <a:ext uri="{FF2B5EF4-FFF2-40B4-BE49-F238E27FC236}">
                    <a16:creationId xmlns:a16="http://schemas.microsoft.com/office/drawing/2014/main" id="{1B649A80-4CE5-FC6A-5D7E-A63B52D438BA}"/>
                  </a:ext>
                </a:extLst>
              </p:cNvPr>
              <p:cNvSpPr/>
              <p:nvPr/>
            </p:nvSpPr>
            <p:spPr bwMode="auto">
              <a:xfrm rot="5400000">
                <a:off x="3497760" y="3558549"/>
                <a:ext cx="410865" cy="351962"/>
              </a:xfrm>
              <a:custGeom>
                <a:gdLst>
                  <a:gd name="T0" fmla="*/ 413 w 487"/>
                  <a:gd name="T1" fmla="*/ 0 h 418"/>
                  <a:gd name="T2" fmla="*/ 0 w 487"/>
                  <a:gd name="T3" fmla="*/ 172 h 418"/>
                  <a:gd name="T4" fmla="*/ 142 w 487"/>
                  <a:gd name="T5" fmla="*/ 418 h 418"/>
                  <a:gd name="T6" fmla="*/ 487 w 487"/>
                  <a:gd name="T7" fmla="*/ 275 h 418"/>
                  <a:gd name="T8" fmla="*/ 413 w 487"/>
                  <a:gd name="T9" fmla="*/ 0 h 4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7" h="418">
                    <a:moveTo>
                      <a:pt x="413" y="0"/>
                    </a:moveTo>
                    <a:cubicBezTo>
                      <a:pt x="268" y="41"/>
                      <a:pt x="129" y="99"/>
                      <a:pt x="0" y="172"/>
                    </a:cubicBezTo>
                    <a:cubicBezTo>
                      <a:pt x="142" y="418"/>
                      <a:pt x="142" y="418"/>
                      <a:pt x="142" y="418"/>
                    </a:cubicBezTo>
                    <a:cubicBezTo>
                      <a:pt x="250" y="357"/>
                      <a:pt x="365" y="309"/>
                      <a:pt x="487" y="275"/>
                    </a:cubicBezTo>
                    <a:lnTo>
                      <a:pt x="413" y="0"/>
                    </a:lnTo>
                    <a:close/>
                  </a:path>
                </a:pathLst>
              </a:custGeom>
              <a:solidFill>
                <a:srgbClr val="E4004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" name="Freeform 8">
                <a:extLst>
                  <a:ext uri="{FF2B5EF4-FFF2-40B4-BE49-F238E27FC236}">
                    <a16:creationId xmlns:a16="http://schemas.microsoft.com/office/drawing/2014/main" id="{1425EC0E-E17B-CC13-5F6A-DA2261AAB9C4}"/>
                  </a:ext>
                </a:extLst>
              </p:cNvPr>
              <p:cNvSpPr/>
              <p:nvPr/>
            </p:nvSpPr>
            <p:spPr bwMode="auto">
              <a:xfrm rot="5400000">
                <a:off x="3055626" y="2938252"/>
                <a:ext cx="399230" cy="418864"/>
              </a:xfrm>
              <a:custGeom>
                <a:gdLst>
                  <a:gd name="T0" fmla="*/ 272 w 473"/>
                  <a:gd name="T1" fmla="*/ 0 h 497"/>
                  <a:gd name="T2" fmla="*/ 0 w 473"/>
                  <a:gd name="T3" fmla="*/ 355 h 497"/>
                  <a:gd name="T4" fmla="*/ 246 w 473"/>
                  <a:gd name="T5" fmla="*/ 497 h 497"/>
                  <a:gd name="T6" fmla="*/ 473 w 473"/>
                  <a:gd name="T7" fmla="*/ 201 h 497"/>
                  <a:gd name="T8" fmla="*/ 272 w 473"/>
                  <a:gd name="T9" fmla="*/ 0 h 4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72" h="497">
                    <a:moveTo>
                      <a:pt x="272" y="0"/>
                    </a:moveTo>
                    <a:cubicBezTo>
                      <a:pt x="168" y="107"/>
                      <a:pt x="76" y="226"/>
                      <a:pt x="0" y="355"/>
                    </a:cubicBezTo>
                    <a:cubicBezTo>
                      <a:pt x="246" y="497"/>
                      <a:pt x="246" y="497"/>
                      <a:pt x="246" y="497"/>
                    </a:cubicBezTo>
                    <a:cubicBezTo>
                      <a:pt x="310" y="389"/>
                      <a:pt x="386" y="290"/>
                      <a:pt x="473" y="201"/>
                    </a:cubicBezTo>
                    <a:lnTo>
                      <a:pt x="272" y="0"/>
                    </a:lnTo>
                    <a:close/>
                  </a:path>
                </a:pathLst>
              </a:custGeom>
              <a:solidFill>
                <a:srgbClr val="E7001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" name="Freeform 9">
                <a:extLst>
                  <a:ext uri="{FF2B5EF4-FFF2-40B4-BE49-F238E27FC236}">
                    <a16:creationId xmlns:a16="http://schemas.microsoft.com/office/drawing/2014/main" id="{61ED2BFA-AC47-8C0C-3410-1481CBB9E378}"/>
                  </a:ext>
                </a:extLst>
              </p:cNvPr>
              <p:cNvSpPr/>
              <p:nvPr/>
            </p:nvSpPr>
            <p:spPr bwMode="auto">
              <a:xfrm rot="5400000">
                <a:off x="2428785" y="2682280"/>
                <a:ext cx="279970" cy="373778"/>
              </a:xfrm>
              <a:custGeom>
                <a:gdLst>
                  <a:gd name="T0" fmla="*/ 58 w 332"/>
                  <a:gd name="T1" fmla="*/ 0 h 443"/>
                  <a:gd name="T2" fmla="*/ 0 w 332"/>
                  <a:gd name="T3" fmla="*/ 443 h 443"/>
                  <a:gd name="T4" fmla="*/ 284 w 332"/>
                  <a:gd name="T5" fmla="*/ 443 h 443"/>
                  <a:gd name="T6" fmla="*/ 332 w 332"/>
                  <a:gd name="T7" fmla="*/ 73 h 443"/>
                  <a:gd name="T8" fmla="*/ 58 w 332"/>
                  <a:gd name="T9" fmla="*/ 0 h 4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2" h="442">
                    <a:moveTo>
                      <a:pt x="58" y="0"/>
                    </a:moveTo>
                    <a:cubicBezTo>
                      <a:pt x="22" y="142"/>
                      <a:pt x="2" y="290"/>
                      <a:pt x="0" y="443"/>
                    </a:cubicBezTo>
                    <a:cubicBezTo>
                      <a:pt x="284" y="443"/>
                      <a:pt x="284" y="443"/>
                      <a:pt x="284" y="443"/>
                    </a:cubicBezTo>
                    <a:cubicBezTo>
                      <a:pt x="286" y="316"/>
                      <a:pt x="302" y="192"/>
                      <a:pt x="332" y="73"/>
                    </a:cubicBezTo>
                    <a:lnTo>
                      <a:pt x="58" y="0"/>
                    </a:lnTo>
                    <a:close/>
                  </a:path>
                </a:pathLst>
              </a:custGeom>
              <a:solidFill>
                <a:srgbClr val="F3980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Freeform 10">
                <a:extLst>
                  <a:ext uri="{FF2B5EF4-FFF2-40B4-BE49-F238E27FC236}">
                    <a16:creationId xmlns:a16="http://schemas.microsoft.com/office/drawing/2014/main" id="{6D27B99D-51CF-0E2E-9B83-D9763DDCB22C}"/>
                  </a:ext>
                </a:extLst>
              </p:cNvPr>
              <p:cNvSpPr/>
              <p:nvPr/>
            </p:nvSpPr>
            <p:spPr bwMode="auto">
              <a:xfrm rot="5400000">
                <a:off x="2755295" y="2757181"/>
                <a:ext cx="351962" cy="410865"/>
              </a:xfrm>
              <a:custGeom>
                <a:gdLst>
                  <a:gd name="T0" fmla="*/ 172 w 418"/>
                  <a:gd name="T1" fmla="*/ 0 h 487"/>
                  <a:gd name="T2" fmla="*/ 0 w 418"/>
                  <a:gd name="T3" fmla="*/ 413 h 487"/>
                  <a:gd name="T4" fmla="*/ 275 w 418"/>
                  <a:gd name="T5" fmla="*/ 487 h 487"/>
                  <a:gd name="T6" fmla="*/ 418 w 418"/>
                  <a:gd name="T7" fmla="*/ 142 h 487"/>
                  <a:gd name="T8" fmla="*/ 172 w 418"/>
                  <a:gd name="T9" fmla="*/ 0 h 4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8" h="487">
                    <a:moveTo>
                      <a:pt x="172" y="0"/>
                    </a:moveTo>
                    <a:cubicBezTo>
                      <a:pt x="99" y="129"/>
                      <a:pt x="41" y="268"/>
                      <a:pt x="0" y="413"/>
                    </a:cubicBezTo>
                    <a:cubicBezTo>
                      <a:pt x="275" y="487"/>
                      <a:pt x="275" y="487"/>
                      <a:pt x="275" y="487"/>
                    </a:cubicBezTo>
                    <a:cubicBezTo>
                      <a:pt x="309" y="365"/>
                      <a:pt x="357" y="250"/>
                      <a:pt x="418" y="142"/>
                    </a:cubicBezTo>
                    <a:lnTo>
                      <a:pt x="172" y="0"/>
                    </a:lnTo>
                    <a:close/>
                  </a:path>
                </a:pathLst>
              </a:custGeom>
              <a:solidFill>
                <a:srgbClr val="EB61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Freeform 11">
                <a:extLst>
                  <a:ext uri="{FF2B5EF4-FFF2-40B4-BE49-F238E27FC236}">
                    <a16:creationId xmlns:a16="http://schemas.microsoft.com/office/drawing/2014/main" id="{951E4D0E-8A1A-7BA8-6640-062455E78BED}"/>
                  </a:ext>
                </a:extLst>
              </p:cNvPr>
              <p:cNvSpPr/>
              <p:nvPr/>
            </p:nvSpPr>
            <p:spPr bwMode="auto">
              <a:xfrm rot="5400000">
                <a:off x="3609748" y="3957052"/>
                <a:ext cx="373778" cy="279970"/>
              </a:xfrm>
              <a:custGeom>
                <a:gdLst>
                  <a:gd name="T0" fmla="*/ 443 w 443"/>
                  <a:gd name="T1" fmla="*/ 0 h 332"/>
                  <a:gd name="T2" fmla="*/ 0 w 443"/>
                  <a:gd name="T3" fmla="*/ 58 h 332"/>
                  <a:gd name="T4" fmla="*/ 73 w 443"/>
                  <a:gd name="T5" fmla="*/ 332 h 332"/>
                  <a:gd name="T6" fmla="*/ 443 w 443"/>
                  <a:gd name="T7" fmla="*/ 284 h 332"/>
                  <a:gd name="T8" fmla="*/ 443 w 443"/>
                  <a:gd name="T9" fmla="*/ 0 h 3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2" h="332">
                    <a:moveTo>
                      <a:pt x="443" y="0"/>
                    </a:moveTo>
                    <a:cubicBezTo>
                      <a:pt x="290" y="2"/>
                      <a:pt x="142" y="22"/>
                      <a:pt x="0" y="58"/>
                    </a:cubicBezTo>
                    <a:cubicBezTo>
                      <a:pt x="73" y="332"/>
                      <a:pt x="73" y="332"/>
                      <a:pt x="73" y="332"/>
                    </a:cubicBezTo>
                    <a:cubicBezTo>
                      <a:pt x="192" y="302"/>
                      <a:pt x="316" y="286"/>
                      <a:pt x="443" y="284"/>
                    </a:cubicBezTo>
                    <a:lnTo>
                      <a:pt x="443" y="0"/>
                    </a:lnTo>
                    <a:close/>
                  </a:path>
                </a:pathLst>
              </a:custGeom>
              <a:solidFill>
                <a:srgbClr val="E6006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Freeform 12">
                <a:extLst>
                  <a:ext uri="{FF2B5EF4-FFF2-40B4-BE49-F238E27FC236}">
                    <a16:creationId xmlns:a16="http://schemas.microsoft.com/office/drawing/2014/main" id="{44E18C34-AF50-21FF-FB51-41FABA16373F}"/>
                  </a:ext>
                </a:extLst>
              </p:cNvPr>
              <p:cNvSpPr/>
              <p:nvPr/>
            </p:nvSpPr>
            <p:spPr bwMode="auto">
              <a:xfrm rot="5400000">
                <a:off x="3609748" y="4364281"/>
                <a:ext cx="373778" cy="279970"/>
              </a:xfrm>
              <a:custGeom>
                <a:gdLst>
                  <a:gd name="T0" fmla="*/ 443 w 443"/>
                  <a:gd name="T1" fmla="*/ 58 h 332"/>
                  <a:gd name="T2" fmla="*/ 0 w 443"/>
                  <a:gd name="T3" fmla="*/ 0 h 332"/>
                  <a:gd name="T4" fmla="*/ 0 w 443"/>
                  <a:gd name="T5" fmla="*/ 284 h 332"/>
                  <a:gd name="T6" fmla="*/ 370 w 443"/>
                  <a:gd name="T7" fmla="*/ 332 h 332"/>
                  <a:gd name="T8" fmla="*/ 443 w 443"/>
                  <a:gd name="T9" fmla="*/ 58 h 3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2" h="332">
                    <a:moveTo>
                      <a:pt x="443" y="58"/>
                    </a:moveTo>
                    <a:cubicBezTo>
                      <a:pt x="301" y="22"/>
                      <a:pt x="153" y="2"/>
                      <a:pt x="0" y="0"/>
                    </a:cubicBezTo>
                    <a:cubicBezTo>
                      <a:pt x="0" y="284"/>
                      <a:pt x="0" y="284"/>
                      <a:pt x="0" y="284"/>
                    </a:cubicBezTo>
                    <a:cubicBezTo>
                      <a:pt x="127" y="286"/>
                      <a:pt x="251" y="302"/>
                      <a:pt x="370" y="332"/>
                    </a:cubicBezTo>
                    <a:lnTo>
                      <a:pt x="443" y="58"/>
                    </a:lnTo>
                    <a:close/>
                  </a:path>
                </a:pathLst>
              </a:custGeom>
              <a:solidFill>
                <a:srgbClr val="E500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Freeform 13">
                <a:extLst>
                  <a:ext uri="{FF2B5EF4-FFF2-40B4-BE49-F238E27FC236}">
                    <a16:creationId xmlns:a16="http://schemas.microsoft.com/office/drawing/2014/main" id="{F368437C-99F1-23D6-802C-624008446EAD}"/>
                  </a:ext>
                </a:extLst>
              </p:cNvPr>
              <p:cNvSpPr/>
              <p:nvPr/>
            </p:nvSpPr>
            <p:spPr bwMode="auto">
              <a:xfrm rot="5400000">
                <a:off x="2755295" y="5433256"/>
                <a:ext cx="351962" cy="410865"/>
              </a:xfrm>
              <a:custGeom>
                <a:gdLst>
                  <a:gd name="T0" fmla="*/ 418 w 418"/>
                  <a:gd name="T1" fmla="*/ 413 h 487"/>
                  <a:gd name="T2" fmla="*/ 246 w 418"/>
                  <a:gd name="T3" fmla="*/ 0 h 487"/>
                  <a:gd name="T4" fmla="*/ 0 w 418"/>
                  <a:gd name="T5" fmla="*/ 142 h 487"/>
                  <a:gd name="T6" fmla="*/ 143 w 418"/>
                  <a:gd name="T7" fmla="*/ 487 h 487"/>
                  <a:gd name="T8" fmla="*/ 418 w 418"/>
                  <a:gd name="T9" fmla="*/ 413 h 4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8" h="487">
                    <a:moveTo>
                      <a:pt x="418" y="413"/>
                    </a:moveTo>
                    <a:cubicBezTo>
                      <a:pt x="377" y="268"/>
                      <a:pt x="319" y="129"/>
                      <a:pt x="246" y="0"/>
                    </a:cubicBezTo>
                    <a:cubicBezTo>
                      <a:pt x="0" y="142"/>
                      <a:pt x="0" y="142"/>
                      <a:pt x="0" y="142"/>
                    </a:cubicBezTo>
                    <a:cubicBezTo>
                      <a:pt x="61" y="250"/>
                      <a:pt x="109" y="365"/>
                      <a:pt x="143" y="487"/>
                    </a:cubicBezTo>
                    <a:lnTo>
                      <a:pt x="418" y="413"/>
                    </a:lnTo>
                    <a:close/>
                  </a:path>
                </a:pathLst>
              </a:custGeom>
              <a:solidFill>
                <a:srgbClr val="1D208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Freeform 14">
                <a:extLst>
                  <a:ext uri="{FF2B5EF4-FFF2-40B4-BE49-F238E27FC236}">
                    <a16:creationId xmlns:a16="http://schemas.microsoft.com/office/drawing/2014/main" id="{DB13186E-5258-CE3D-282C-3C1B1B061AE2}"/>
                  </a:ext>
                </a:extLst>
              </p:cNvPr>
              <p:cNvSpPr/>
              <p:nvPr/>
            </p:nvSpPr>
            <p:spPr bwMode="auto">
              <a:xfrm rot="5400000">
                <a:off x="3055626" y="5244186"/>
                <a:ext cx="399230" cy="418864"/>
              </a:xfrm>
              <a:custGeom>
                <a:gdLst>
                  <a:gd name="T0" fmla="*/ 473 w 473"/>
                  <a:gd name="T1" fmla="*/ 355 h 497"/>
                  <a:gd name="T2" fmla="*/ 201 w 473"/>
                  <a:gd name="T3" fmla="*/ 0 h 497"/>
                  <a:gd name="T4" fmla="*/ 0 w 473"/>
                  <a:gd name="T5" fmla="*/ 201 h 497"/>
                  <a:gd name="T6" fmla="*/ 227 w 473"/>
                  <a:gd name="T7" fmla="*/ 497 h 497"/>
                  <a:gd name="T8" fmla="*/ 473 w 473"/>
                  <a:gd name="T9" fmla="*/ 355 h 4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72" h="497">
                    <a:moveTo>
                      <a:pt x="473" y="355"/>
                    </a:moveTo>
                    <a:cubicBezTo>
                      <a:pt x="397" y="226"/>
                      <a:pt x="305" y="107"/>
                      <a:pt x="201" y="0"/>
                    </a:cubicBezTo>
                    <a:cubicBezTo>
                      <a:pt x="0" y="201"/>
                      <a:pt x="0" y="201"/>
                      <a:pt x="0" y="201"/>
                    </a:cubicBezTo>
                    <a:cubicBezTo>
                      <a:pt x="87" y="290"/>
                      <a:pt x="163" y="389"/>
                      <a:pt x="227" y="497"/>
                    </a:cubicBezTo>
                    <a:lnTo>
                      <a:pt x="473" y="355"/>
                    </a:lnTo>
                    <a:close/>
                  </a:path>
                </a:pathLst>
              </a:custGeom>
              <a:solidFill>
                <a:srgbClr val="59147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" name="Freeform 15">
                <a:extLst>
                  <a:ext uri="{FF2B5EF4-FFF2-40B4-BE49-F238E27FC236}">
                    <a16:creationId xmlns:a16="http://schemas.microsoft.com/office/drawing/2014/main" id="{2BF8C138-9B5F-5B8F-4E7E-DFC93DA5B709}"/>
                  </a:ext>
                </a:extLst>
              </p:cNvPr>
              <p:cNvSpPr/>
              <p:nvPr/>
            </p:nvSpPr>
            <p:spPr bwMode="auto">
              <a:xfrm rot="5400000">
                <a:off x="3497760" y="4690791"/>
                <a:ext cx="410865" cy="351962"/>
              </a:xfrm>
              <a:custGeom>
                <a:gdLst>
                  <a:gd name="T0" fmla="*/ 487 w 487"/>
                  <a:gd name="T1" fmla="*/ 172 h 418"/>
                  <a:gd name="T2" fmla="*/ 74 w 487"/>
                  <a:gd name="T3" fmla="*/ 0 h 418"/>
                  <a:gd name="T4" fmla="*/ 0 w 487"/>
                  <a:gd name="T5" fmla="*/ 275 h 418"/>
                  <a:gd name="T6" fmla="*/ 345 w 487"/>
                  <a:gd name="T7" fmla="*/ 418 h 418"/>
                  <a:gd name="T8" fmla="*/ 487 w 487"/>
                  <a:gd name="T9" fmla="*/ 172 h 4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7" h="418">
                    <a:moveTo>
                      <a:pt x="487" y="172"/>
                    </a:moveTo>
                    <a:cubicBezTo>
                      <a:pt x="358" y="99"/>
                      <a:pt x="219" y="41"/>
                      <a:pt x="74" y="0"/>
                    </a:cubicBezTo>
                    <a:cubicBezTo>
                      <a:pt x="0" y="275"/>
                      <a:pt x="0" y="275"/>
                      <a:pt x="0" y="275"/>
                    </a:cubicBezTo>
                    <a:cubicBezTo>
                      <a:pt x="122" y="309"/>
                      <a:pt x="237" y="357"/>
                      <a:pt x="345" y="418"/>
                    </a:cubicBezTo>
                    <a:lnTo>
                      <a:pt x="487" y="172"/>
                    </a:lnTo>
                    <a:close/>
                  </a:path>
                </a:pathLst>
              </a:custGeom>
              <a:solidFill>
                <a:srgbClr val="BF008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Freeform 16">
                <a:extLst>
                  <a:ext uri="{FF2B5EF4-FFF2-40B4-BE49-F238E27FC236}">
                    <a16:creationId xmlns:a16="http://schemas.microsoft.com/office/drawing/2014/main" id="{4BEC7D3D-263F-D012-DFFE-E19793BB0937}"/>
                  </a:ext>
                </a:extLst>
              </p:cNvPr>
              <p:cNvSpPr/>
              <p:nvPr/>
            </p:nvSpPr>
            <p:spPr bwMode="auto">
              <a:xfrm rot="5400000">
                <a:off x="3308690" y="4991122"/>
                <a:ext cx="418864" cy="399230"/>
              </a:xfrm>
              <a:custGeom>
                <a:gdLst>
                  <a:gd name="T0" fmla="*/ 497 w 497"/>
                  <a:gd name="T1" fmla="*/ 272 h 473"/>
                  <a:gd name="T2" fmla="*/ 142 w 497"/>
                  <a:gd name="T3" fmla="*/ 0 h 473"/>
                  <a:gd name="T4" fmla="*/ 0 w 497"/>
                  <a:gd name="T5" fmla="*/ 246 h 473"/>
                  <a:gd name="T6" fmla="*/ 296 w 497"/>
                  <a:gd name="T7" fmla="*/ 473 h 473"/>
                  <a:gd name="T8" fmla="*/ 497 w 497"/>
                  <a:gd name="T9" fmla="*/ 272 h 4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7" h="472">
                    <a:moveTo>
                      <a:pt x="497" y="272"/>
                    </a:moveTo>
                    <a:cubicBezTo>
                      <a:pt x="390" y="168"/>
                      <a:pt x="271" y="76"/>
                      <a:pt x="142" y="0"/>
                    </a:cubicBezTo>
                    <a:cubicBezTo>
                      <a:pt x="0" y="246"/>
                      <a:pt x="0" y="246"/>
                      <a:pt x="0" y="246"/>
                    </a:cubicBezTo>
                    <a:cubicBezTo>
                      <a:pt x="108" y="310"/>
                      <a:pt x="207" y="386"/>
                      <a:pt x="296" y="473"/>
                    </a:cubicBezTo>
                    <a:lnTo>
                      <a:pt x="497" y="272"/>
                    </a:lnTo>
                    <a:close/>
                  </a:path>
                </a:pathLst>
              </a:custGeom>
              <a:solidFill>
                <a:srgbClr val="92078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" name="Freeform 17">
                <a:extLst>
                  <a:ext uri="{FF2B5EF4-FFF2-40B4-BE49-F238E27FC236}">
                    <a16:creationId xmlns:a16="http://schemas.microsoft.com/office/drawing/2014/main" id="{EBBD9E41-CD51-4F94-FE08-496F12049D14}"/>
                  </a:ext>
                </a:extLst>
              </p:cNvPr>
              <p:cNvSpPr/>
              <p:nvPr/>
            </p:nvSpPr>
            <p:spPr bwMode="auto">
              <a:xfrm rot="5400000">
                <a:off x="2428785" y="5545244"/>
                <a:ext cx="279970" cy="373778"/>
              </a:xfrm>
              <a:custGeom>
                <a:gdLst>
                  <a:gd name="T0" fmla="*/ 332 w 332"/>
                  <a:gd name="T1" fmla="*/ 443 h 443"/>
                  <a:gd name="T2" fmla="*/ 274 w 332"/>
                  <a:gd name="T3" fmla="*/ 0 h 443"/>
                  <a:gd name="T4" fmla="*/ 0 w 332"/>
                  <a:gd name="T5" fmla="*/ 73 h 443"/>
                  <a:gd name="T6" fmla="*/ 48 w 332"/>
                  <a:gd name="T7" fmla="*/ 443 h 443"/>
                  <a:gd name="T8" fmla="*/ 332 w 332"/>
                  <a:gd name="T9" fmla="*/ 443 h 4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2" h="442">
                    <a:moveTo>
                      <a:pt x="332" y="443"/>
                    </a:moveTo>
                    <a:cubicBezTo>
                      <a:pt x="330" y="290"/>
                      <a:pt x="310" y="142"/>
                      <a:pt x="274" y="0"/>
                    </a:cubicBezTo>
                    <a:cubicBezTo>
                      <a:pt x="0" y="73"/>
                      <a:pt x="0" y="73"/>
                      <a:pt x="0" y="73"/>
                    </a:cubicBezTo>
                    <a:cubicBezTo>
                      <a:pt x="30" y="192"/>
                      <a:pt x="46" y="316"/>
                      <a:pt x="48" y="443"/>
                    </a:cubicBezTo>
                    <a:lnTo>
                      <a:pt x="332" y="443"/>
                    </a:lnTo>
                    <a:close/>
                  </a:path>
                </a:pathLst>
              </a:custGeom>
              <a:solidFill>
                <a:srgbClr val="01479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Freeform 18">
                <a:extLst>
                  <a:ext uri="{FF2B5EF4-FFF2-40B4-BE49-F238E27FC236}">
                    <a16:creationId xmlns:a16="http://schemas.microsoft.com/office/drawing/2014/main" id="{23399392-5467-F365-F9B7-EFF20F6C4E5A}"/>
                  </a:ext>
                </a:extLst>
              </p:cNvPr>
              <p:cNvSpPr/>
              <p:nvPr/>
            </p:nvSpPr>
            <p:spPr bwMode="auto">
              <a:xfrm rot="5400000">
                <a:off x="1623053" y="2757181"/>
                <a:ext cx="351962" cy="410865"/>
              </a:xfrm>
              <a:custGeom>
                <a:gdLst>
                  <a:gd name="T0" fmla="*/ 0 w 418"/>
                  <a:gd name="T1" fmla="*/ 74 h 487"/>
                  <a:gd name="T2" fmla="*/ 172 w 418"/>
                  <a:gd name="T3" fmla="*/ 487 h 487"/>
                  <a:gd name="T4" fmla="*/ 418 w 418"/>
                  <a:gd name="T5" fmla="*/ 345 h 487"/>
                  <a:gd name="T6" fmla="*/ 275 w 418"/>
                  <a:gd name="T7" fmla="*/ 0 h 487"/>
                  <a:gd name="T8" fmla="*/ 0 w 418"/>
                  <a:gd name="T9" fmla="*/ 74 h 4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8" h="487">
                    <a:moveTo>
                      <a:pt x="0" y="74"/>
                    </a:moveTo>
                    <a:cubicBezTo>
                      <a:pt x="41" y="219"/>
                      <a:pt x="99" y="358"/>
                      <a:pt x="172" y="487"/>
                    </a:cubicBezTo>
                    <a:cubicBezTo>
                      <a:pt x="418" y="345"/>
                      <a:pt x="418" y="345"/>
                      <a:pt x="418" y="345"/>
                    </a:cubicBezTo>
                    <a:cubicBezTo>
                      <a:pt x="357" y="237"/>
                      <a:pt x="309" y="122"/>
                      <a:pt x="275" y="0"/>
                    </a:cubicBezTo>
                    <a:lnTo>
                      <a:pt x="0" y="74"/>
                    </a:lnTo>
                    <a:close/>
                  </a:path>
                </a:pathLst>
              </a:custGeom>
              <a:solidFill>
                <a:srgbClr val="FFF1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Freeform 19">
                <a:extLst>
                  <a:ext uri="{FF2B5EF4-FFF2-40B4-BE49-F238E27FC236}">
                    <a16:creationId xmlns:a16="http://schemas.microsoft.com/office/drawing/2014/main" id="{8A39B31F-4472-603C-D388-2ED45ADF2CDE}"/>
                  </a:ext>
                </a:extLst>
              </p:cNvPr>
              <p:cNvSpPr/>
              <p:nvPr/>
            </p:nvSpPr>
            <p:spPr bwMode="auto">
              <a:xfrm rot="5400000">
                <a:off x="1002756" y="4991122"/>
                <a:ext cx="418864" cy="399230"/>
              </a:xfrm>
              <a:custGeom>
                <a:gdLst>
                  <a:gd name="T0" fmla="*/ 142 w 497"/>
                  <a:gd name="T1" fmla="*/ 473 h 473"/>
                  <a:gd name="T2" fmla="*/ 497 w 497"/>
                  <a:gd name="T3" fmla="*/ 201 h 473"/>
                  <a:gd name="T4" fmla="*/ 296 w 497"/>
                  <a:gd name="T5" fmla="*/ 0 h 473"/>
                  <a:gd name="T6" fmla="*/ 0 w 497"/>
                  <a:gd name="T7" fmla="*/ 227 h 473"/>
                  <a:gd name="T8" fmla="*/ 142 w 497"/>
                  <a:gd name="T9" fmla="*/ 473 h 4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7" h="472">
                    <a:moveTo>
                      <a:pt x="142" y="473"/>
                    </a:moveTo>
                    <a:cubicBezTo>
                      <a:pt x="271" y="397"/>
                      <a:pt x="390" y="305"/>
                      <a:pt x="497" y="201"/>
                    </a:cubicBezTo>
                    <a:cubicBezTo>
                      <a:pt x="296" y="0"/>
                      <a:pt x="296" y="0"/>
                      <a:pt x="296" y="0"/>
                    </a:cubicBezTo>
                    <a:cubicBezTo>
                      <a:pt x="207" y="87"/>
                      <a:pt x="108" y="163"/>
                      <a:pt x="0" y="227"/>
                    </a:cubicBezTo>
                    <a:lnTo>
                      <a:pt x="142" y="473"/>
                    </a:lnTo>
                    <a:close/>
                  </a:path>
                </a:pathLst>
              </a:custGeom>
              <a:solidFill>
                <a:srgbClr val="00A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Freeform 20">
                <a:extLst>
                  <a:ext uri="{FF2B5EF4-FFF2-40B4-BE49-F238E27FC236}">
                    <a16:creationId xmlns:a16="http://schemas.microsoft.com/office/drawing/2014/main" id="{4C8BF124-02F2-8ABB-8C38-456C1B4087F1}"/>
                  </a:ext>
                </a:extLst>
              </p:cNvPr>
              <p:cNvSpPr/>
              <p:nvPr/>
            </p:nvSpPr>
            <p:spPr bwMode="auto">
              <a:xfrm rot="5400000">
                <a:off x="821685" y="4690791"/>
                <a:ext cx="410865" cy="351962"/>
              </a:xfrm>
              <a:custGeom>
                <a:gdLst>
                  <a:gd name="T0" fmla="*/ 74 w 487"/>
                  <a:gd name="T1" fmla="*/ 418 h 418"/>
                  <a:gd name="T2" fmla="*/ 487 w 487"/>
                  <a:gd name="T3" fmla="*/ 246 h 418"/>
                  <a:gd name="T4" fmla="*/ 345 w 487"/>
                  <a:gd name="T5" fmla="*/ 0 h 418"/>
                  <a:gd name="T6" fmla="*/ 0 w 487"/>
                  <a:gd name="T7" fmla="*/ 143 h 418"/>
                  <a:gd name="T8" fmla="*/ 74 w 487"/>
                  <a:gd name="T9" fmla="*/ 418 h 4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7" h="418">
                    <a:moveTo>
                      <a:pt x="74" y="418"/>
                    </a:moveTo>
                    <a:cubicBezTo>
                      <a:pt x="219" y="377"/>
                      <a:pt x="358" y="319"/>
                      <a:pt x="487" y="246"/>
                    </a:cubicBezTo>
                    <a:cubicBezTo>
                      <a:pt x="345" y="0"/>
                      <a:pt x="345" y="0"/>
                      <a:pt x="345" y="0"/>
                    </a:cubicBezTo>
                    <a:cubicBezTo>
                      <a:pt x="237" y="61"/>
                      <a:pt x="122" y="109"/>
                      <a:pt x="0" y="143"/>
                    </a:cubicBezTo>
                    <a:lnTo>
                      <a:pt x="74" y="418"/>
                    </a:lnTo>
                    <a:close/>
                  </a:path>
                </a:pathLst>
              </a:custGeom>
              <a:solidFill>
                <a:srgbClr val="009F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Freeform 21">
                <a:extLst>
                  <a:ext uri="{FF2B5EF4-FFF2-40B4-BE49-F238E27FC236}">
                    <a16:creationId xmlns:a16="http://schemas.microsoft.com/office/drawing/2014/main" id="{30D5039D-22A4-803F-B4A5-B89A734C5A8A}"/>
                  </a:ext>
                </a:extLst>
              </p:cNvPr>
              <p:cNvSpPr/>
              <p:nvPr/>
            </p:nvSpPr>
            <p:spPr bwMode="auto">
              <a:xfrm rot="5400000">
                <a:off x="1623053" y="5433256"/>
                <a:ext cx="351962" cy="410865"/>
              </a:xfrm>
              <a:custGeom>
                <a:gdLst>
                  <a:gd name="T0" fmla="*/ 246 w 418"/>
                  <a:gd name="T1" fmla="*/ 487 h 487"/>
                  <a:gd name="T2" fmla="*/ 418 w 418"/>
                  <a:gd name="T3" fmla="*/ 74 h 487"/>
                  <a:gd name="T4" fmla="*/ 143 w 418"/>
                  <a:gd name="T5" fmla="*/ 0 h 487"/>
                  <a:gd name="T6" fmla="*/ 0 w 418"/>
                  <a:gd name="T7" fmla="*/ 345 h 487"/>
                  <a:gd name="T8" fmla="*/ 246 w 418"/>
                  <a:gd name="T9" fmla="*/ 487 h 4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8" h="487">
                    <a:moveTo>
                      <a:pt x="246" y="487"/>
                    </a:moveTo>
                    <a:cubicBezTo>
                      <a:pt x="319" y="358"/>
                      <a:pt x="377" y="219"/>
                      <a:pt x="418" y="74"/>
                    </a:cubicBezTo>
                    <a:cubicBezTo>
                      <a:pt x="143" y="0"/>
                      <a:pt x="143" y="0"/>
                      <a:pt x="143" y="0"/>
                    </a:cubicBezTo>
                    <a:cubicBezTo>
                      <a:pt x="109" y="122"/>
                      <a:pt x="61" y="237"/>
                      <a:pt x="0" y="345"/>
                    </a:cubicBezTo>
                    <a:lnTo>
                      <a:pt x="246" y="487"/>
                    </a:lnTo>
                    <a:close/>
                  </a:path>
                </a:pathLst>
              </a:custGeom>
              <a:solidFill>
                <a:srgbClr val="0085D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" name="Freeform 22">
                <a:extLst>
                  <a:ext uri="{FF2B5EF4-FFF2-40B4-BE49-F238E27FC236}">
                    <a16:creationId xmlns:a16="http://schemas.microsoft.com/office/drawing/2014/main" id="{DB282C61-8B17-35B5-1DCC-37DA921159B7}"/>
                  </a:ext>
                </a:extLst>
              </p:cNvPr>
              <p:cNvSpPr/>
              <p:nvPr/>
            </p:nvSpPr>
            <p:spPr bwMode="auto">
              <a:xfrm rot="5400000">
                <a:off x="2021556" y="5545244"/>
                <a:ext cx="279970" cy="373778"/>
              </a:xfrm>
              <a:custGeom>
                <a:gdLst>
                  <a:gd name="T0" fmla="*/ 0 w 332"/>
                  <a:gd name="T1" fmla="*/ 370 h 443"/>
                  <a:gd name="T2" fmla="*/ 274 w 332"/>
                  <a:gd name="T3" fmla="*/ 443 h 443"/>
                  <a:gd name="T4" fmla="*/ 332 w 332"/>
                  <a:gd name="T5" fmla="*/ 0 h 443"/>
                  <a:gd name="T6" fmla="*/ 48 w 332"/>
                  <a:gd name="T7" fmla="*/ 0 h 443"/>
                  <a:gd name="T8" fmla="*/ 0 w 332"/>
                  <a:gd name="T9" fmla="*/ 370 h 4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2" h="442">
                    <a:moveTo>
                      <a:pt x="0" y="370"/>
                    </a:moveTo>
                    <a:cubicBezTo>
                      <a:pt x="274" y="443"/>
                      <a:pt x="274" y="443"/>
                      <a:pt x="274" y="443"/>
                    </a:cubicBezTo>
                    <a:cubicBezTo>
                      <a:pt x="310" y="301"/>
                      <a:pt x="330" y="153"/>
                      <a:pt x="332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46" y="127"/>
                      <a:pt x="30" y="251"/>
                      <a:pt x="0" y="370"/>
                    </a:cubicBezTo>
                    <a:close/>
                  </a:path>
                </a:pathLst>
              </a:custGeom>
              <a:solidFill>
                <a:srgbClr val="0168B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" name="Freeform 23">
                <a:extLst>
                  <a:ext uri="{FF2B5EF4-FFF2-40B4-BE49-F238E27FC236}">
                    <a16:creationId xmlns:a16="http://schemas.microsoft.com/office/drawing/2014/main" id="{1E254535-FBAB-8EFB-C36E-1EC87390E50F}"/>
                  </a:ext>
                </a:extLst>
              </p:cNvPr>
              <p:cNvSpPr/>
              <p:nvPr/>
            </p:nvSpPr>
            <p:spPr bwMode="auto">
              <a:xfrm rot="5400000">
                <a:off x="1275454" y="5244186"/>
                <a:ext cx="399230" cy="418864"/>
              </a:xfrm>
              <a:custGeom>
                <a:gdLst>
                  <a:gd name="T0" fmla="*/ 201 w 473"/>
                  <a:gd name="T1" fmla="*/ 497 h 497"/>
                  <a:gd name="T2" fmla="*/ 473 w 473"/>
                  <a:gd name="T3" fmla="*/ 142 h 497"/>
                  <a:gd name="T4" fmla="*/ 227 w 473"/>
                  <a:gd name="T5" fmla="*/ 0 h 497"/>
                  <a:gd name="T6" fmla="*/ 0 w 473"/>
                  <a:gd name="T7" fmla="*/ 296 h 497"/>
                  <a:gd name="T8" fmla="*/ 201 w 473"/>
                  <a:gd name="T9" fmla="*/ 497 h 4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72" h="497">
                    <a:moveTo>
                      <a:pt x="201" y="497"/>
                    </a:moveTo>
                    <a:cubicBezTo>
                      <a:pt x="305" y="390"/>
                      <a:pt x="397" y="271"/>
                      <a:pt x="473" y="142"/>
                    </a:cubicBezTo>
                    <a:cubicBezTo>
                      <a:pt x="227" y="0"/>
                      <a:pt x="227" y="0"/>
                      <a:pt x="227" y="0"/>
                    </a:cubicBezTo>
                    <a:cubicBezTo>
                      <a:pt x="163" y="108"/>
                      <a:pt x="87" y="207"/>
                      <a:pt x="0" y="296"/>
                    </a:cubicBezTo>
                    <a:lnTo>
                      <a:pt x="201" y="497"/>
                    </a:lnTo>
                    <a:close/>
                  </a:path>
                </a:pathLst>
              </a:custGeom>
              <a:solidFill>
                <a:srgbClr val="00A0E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Freeform 24">
                <a:extLst>
                  <a:ext uri="{FF2B5EF4-FFF2-40B4-BE49-F238E27FC236}">
                    <a16:creationId xmlns:a16="http://schemas.microsoft.com/office/drawing/2014/main" id="{6688E32C-2F07-EB0B-12E6-9BFBC90A4E80}"/>
                  </a:ext>
                </a:extLst>
              </p:cNvPr>
              <p:cNvSpPr/>
              <p:nvPr/>
            </p:nvSpPr>
            <p:spPr bwMode="auto">
              <a:xfrm rot="5400000">
                <a:off x="1275454" y="2938252"/>
                <a:ext cx="399230" cy="418864"/>
              </a:xfrm>
              <a:custGeom>
                <a:gdLst>
                  <a:gd name="T0" fmla="*/ 0 w 473"/>
                  <a:gd name="T1" fmla="*/ 142 h 497"/>
                  <a:gd name="T2" fmla="*/ 272 w 473"/>
                  <a:gd name="T3" fmla="*/ 497 h 497"/>
                  <a:gd name="T4" fmla="*/ 473 w 473"/>
                  <a:gd name="T5" fmla="*/ 296 h 497"/>
                  <a:gd name="T6" fmla="*/ 246 w 473"/>
                  <a:gd name="T7" fmla="*/ 0 h 497"/>
                  <a:gd name="T8" fmla="*/ 0 w 473"/>
                  <a:gd name="T9" fmla="*/ 142 h 4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72" h="497">
                    <a:moveTo>
                      <a:pt x="0" y="142"/>
                    </a:moveTo>
                    <a:cubicBezTo>
                      <a:pt x="76" y="271"/>
                      <a:pt x="168" y="390"/>
                      <a:pt x="272" y="497"/>
                    </a:cubicBezTo>
                    <a:cubicBezTo>
                      <a:pt x="473" y="296"/>
                      <a:pt x="473" y="296"/>
                      <a:pt x="473" y="296"/>
                    </a:cubicBezTo>
                    <a:cubicBezTo>
                      <a:pt x="386" y="207"/>
                      <a:pt x="310" y="108"/>
                      <a:pt x="246" y="0"/>
                    </a:cubicBezTo>
                    <a:lnTo>
                      <a:pt x="0" y="142"/>
                    </a:lnTo>
                    <a:close/>
                  </a:path>
                </a:pathLst>
              </a:custGeom>
              <a:solidFill>
                <a:srgbClr val="CFDA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Freeform 25">
                <a:extLst>
                  <a:ext uri="{FF2B5EF4-FFF2-40B4-BE49-F238E27FC236}">
                    <a16:creationId xmlns:a16="http://schemas.microsoft.com/office/drawing/2014/main" id="{388AFDF2-5D47-BF62-067B-C89779F4E6EA}"/>
                  </a:ext>
                </a:extLst>
              </p:cNvPr>
              <p:cNvSpPr/>
              <p:nvPr/>
            </p:nvSpPr>
            <p:spPr bwMode="auto">
              <a:xfrm rot="5400000">
                <a:off x="746784" y="4364281"/>
                <a:ext cx="373778" cy="279970"/>
              </a:xfrm>
              <a:custGeom>
                <a:gdLst>
                  <a:gd name="T0" fmla="*/ 0 w 443"/>
                  <a:gd name="T1" fmla="*/ 332 h 332"/>
                  <a:gd name="T2" fmla="*/ 443 w 443"/>
                  <a:gd name="T3" fmla="*/ 274 h 332"/>
                  <a:gd name="T4" fmla="*/ 370 w 443"/>
                  <a:gd name="T5" fmla="*/ 0 h 332"/>
                  <a:gd name="T6" fmla="*/ 0 w 443"/>
                  <a:gd name="T7" fmla="*/ 48 h 332"/>
                  <a:gd name="T8" fmla="*/ 0 w 443"/>
                  <a:gd name="T9" fmla="*/ 332 h 3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2" h="332">
                    <a:moveTo>
                      <a:pt x="0" y="332"/>
                    </a:moveTo>
                    <a:cubicBezTo>
                      <a:pt x="153" y="330"/>
                      <a:pt x="301" y="310"/>
                      <a:pt x="443" y="274"/>
                    </a:cubicBezTo>
                    <a:cubicBezTo>
                      <a:pt x="370" y="0"/>
                      <a:pt x="370" y="0"/>
                      <a:pt x="370" y="0"/>
                    </a:cubicBezTo>
                    <a:cubicBezTo>
                      <a:pt x="251" y="30"/>
                      <a:pt x="127" y="46"/>
                      <a:pt x="0" y="48"/>
                    </a:cubicBezTo>
                    <a:lnTo>
                      <a:pt x="0" y="332"/>
                    </a:lnTo>
                    <a:close/>
                  </a:path>
                </a:pathLst>
              </a:custGeom>
              <a:solidFill>
                <a:srgbClr val="009B6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26">
                <a:extLst>
                  <a:ext uri="{FF2B5EF4-FFF2-40B4-BE49-F238E27FC236}">
                    <a16:creationId xmlns:a16="http://schemas.microsoft.com/office/drawing/2014/main" id="{7540850A-D5EA-DC04-61FB-7C82E7007E85}"/>
                  </a:ext>
                </a:extLst>
              </p:cNvPr>
              <p:cNvSpPr/>
              <p:nvPr/>
            </p:nvSpPr>
            <p:spPr bwMode="auto">
              <a:xfrm rot="5400000">
                <a:off x="1002756" y="3210950"/>
                <a:ext cx="418864" cy="399230"/>
              </a:xfrm>
              <a:custGeom>
                <a:gdLst>
                  <a:gd name="T0" fmla="*/ 0 w 497"/>
                  <a:gd name="T1" fmla="*/ 201 h 473"/>
                  <a:gd name="T2" fmla="*/ 355 w 497"/>
                  <a:gd name="T3" fmla="*/ 473 h 473"/>
                  <a:gd name="T4" fmla="*/ 497 w 497"/>
                  <a:gd name="T5" fmla="*/ 227 h 473"/>
                  <a:gd name="T6" fmla="*/ 201 w 497"/>
                  <a:gd name="T7" fmla="*/ 0 h 473"/>
                  <a:gd name="T8" fmla="*/ 0 w 497"/>
                  <a:gd name="T9" fmla="*/ 201 h 4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7" h="472">
                    <a:moveTo>
                      <a:pt x="0" y="201"/>
                    </a:moveTo>
                    <a:cubicBezTo>
                      <a:pt x="107" y="305"/>
                      <a:pt x="226" y="397"/>
                      <a:pt x="355" y="473"/>
                    </a:cubicBezTo>
                    <a:cubicBezTo>
                      <a:pt x="497" y="227"/>
                      <a:pt x="497" y="227"/>
                      <a:pt x="497" y="227"/>
                    </a:cubicBezTo>
                    <a:cubicBezTo>
                      <a:pt x="389" y="163"/>
                      <a:pt x="290" y="87"/>
                      <a:pt x="201" y="0"/>
                    </a:cubicBezTo>
                    <a:lnTo>
                      <a:pt x="0" y="201"/>
                    </a:lnTo>
                    <a:close/>
                  </a:path>
                </a:pathLst>
              </a:custGeom>
              <a:solidFill>
                <a:srgbClr val="8EC21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27">
                <a:extLst>
                  <a:ext uri="{FF2B5EF4-FFF2-40B4-BE49-F238E27FC236}">
                    <a16:creationId xmlns:a16="http://schemas.microsoft.com/office/drawing/2014/main" id="{26704AFE-9AA9-3BF4-81CD-DD57D9CA646F}"/>
                  </a:ext>
                </a:extLst>
              </p:cNvPr>
              <p:cNvSpPr/>
              <p:nvPr/>
            </p:nvSpPr>
            <p:spPr bwMode="auto">
              <a:xfrm rot="5400000">
                <a:off x="746784" y="3957052"/>
                <a:ext cx="373778" cy="279970"/>
              </a:xfrm>
              <a:custGeom>
                <a:gdLst>
                  <a:gd name="T0" fmla="*/ 0 w 443"/>
                  <a:gd name="T1" fmla="*/ 274 h 332"/>
                  <a:gd name="T2" fmla="*/ 443 w 443"/>
                  <a:gd name="T3" fmla="*/ 332 h 332"/>
                  <a:gd name="T4" fmla="*/ 443 w 443"/>
                  <a:gd name="T5" fmla="*/ 48 h 332"/>
                  <a:gd name="T6" fmla="*/ 73 w 443"/>
                  <a:gd name="T7" fmla="*/ 0 h 332"/>
                  <a:gd name="T8" fmla="*/ 0 w 443"/>
                  <a:gd name="T9" fmla="*/ 274 h 3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2" h="332">
                    <a:moveTo>
                      <a:pt x="0" y="274"/>
                    </a:moveTo>
                    <a:cubicBezTo>
                      <a:pt x="142" y="310"/>
                      <a:pt x="290" y="330"/>
                      <a:pt x="443" y="332"/>
                    </a:cubicBezTo>
                    <a:cubicBezTo>
                      <a:pt x="443" y="48"/>
                      <a:pt x="443" y="48"/>
                      <a:pt x="443" y="48"/>
                    </a:cubicBezTo>
                    <a:cubicBezTo>
                      <a:pt x="316" y="46"/>
                      <a:pt x="192" y="30"/>
                      <a:pt x="73" y="0"/>
                    </a:cubicBezTo>
                    <a:lnTo>
                      <a:pt x="0" y="274"/>
                    </a:lnTo>
                    <a:close/>
                  </a:path>
                </a:pathLst>
              </a:custGeom>
              <a:solidFill>
                <a:srgbClr val="009A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28">
                <a:extLst>
                  <a:ext uri="{FF2B5EF4-FFF2-40B4-BE49-F238E27FC236}">
                    <a16:creationId xmlns:a16="http://schemas.microsoft.com/office/drawing/2014/main" id="{B55AAE6A-7D12-2F73-BD95-5CDE7D47E162}"/>
                  </a:ext>
                </a:extLst>
              </p:cNvPr>
              <p:cNvSpPr/>
              <p:nvPr/>
            </p:nvSpPr>
            <p:spPr bwMode="auto">
              <a:xfrm rot="5400000">
                <a:off x="821685" y="3558549"/>
                <a:ext cx="410865" cy="351962"/>
              </a:xfrm>
              <a:custGeom>
                <a:gdLst>
                  <a:gd name="T0" fmla="*/ 0 w 487"/>
                  <a:gd name="T1" fmla="*/ 246 h 418"/>
                  <a:gd name="T2" fmla="*/ 413 w 487"/>
                  <a:gd name="T3" fmla="*/ 418 h 418"/>
                  <a:gd name="T4" fmla="*/ 487 w 487"/>
                  <a:gd name="T5" fmla="*/ 143 h 418"/>
                  <a:gd name="T6" fmla="*/ 142 w 487"/>
                  <a:gd name="T7" fmla="*/ 0 h 418"/>
                  <a:gd name="T8" fmla="*/ 0 w 487"/>
                  <a:gd name="T9" fmla="*/ 246 h 4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7" h="418">
                    <a:moveTo>
                      <a:pt x="0" y="246"/>
                    </a:moveTo>
                    <a:cubicBezTo>
                      <a:pt x="129" y="319"/>
                      <a:pt x="268" y="377"/>
                      <a:pt x="413" y="418"/>
                    </a:cubicBezTo>
                    <a:cubicBezTo>
                      <a:pt x="487" y="143"/>
                      <a:pt x="487" y="143"/>
                      <a:pt x="487" y="143"/>
                    </a:cubicBezTo>
                    <a:cubicBezTo>
                      <a:pt x="365" y="109"/>
                      <a:pt x="250" y="61"/>
                      <a:pt x="142" y="0"/>
                    </a:cubicBezTo>
                    <a:lnTo>
                      <a:pt x="0" y="246"/>
                    </a:lnTo>
                    <a:close/>
                  </a:path>
                </a:pathLst>
              </a:custGeom>
              <a:solidFill>
                <a:srgbClr val="23AC3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Line 29">
                <a:extLst>
                  <a:ext uri="{FF2B5EF4-FFF2-40B4-BE49-F238E27FC236}">
                    <a16:creationId xmlns:a16="http://schemas.microsoft.com/office/drawing/2014/main" id="{89C7581D-A001-8341-7422-7E855F33000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rot="5400000" flipH="1">
                <a:off x="2965454" y="3669810"/>
                <a:ext cx="180344" cy="1442027"/>
              </a:xfrm>
              <a:prstGeom prst="line">
                <a:avLst/>
              </a:prstGeom>
              <a:noFill/>
              <a:ln w="19050" cap="flat">
                <a:solidFill>
                  <a:srgbClr val="000000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Line 30">
                <a:extLst>
                  <a:ext uri="{FF2B5EF4-FFF2-40B4-BE49-F238E27FC236}">
                    <a16:creationId xmlns:a16="http://schemas.microsoft.com/office/drawing/2014/main" id="{45B3211A-4565-80B0-A6D7-EB442353842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rot="5400000">
                <a:off x="2192810" y="3280397"/>
                <a:ext cx="1162057" cy="878451"/>
              </a:xfrm>
              <a:prstGeom prst="line">
                <a:avLst/>
              </a:prstGeom>
              <a:noFill/>
              <a:ln w="19050" cap="flat">
                <a:solidFill>
                  <a:srgbClr val="000000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文本框 37">
                <a:extLst>
                  <a:ext uri="{FF2B5EF4-FFF2-40B4-BE49-F238E27FC236}">
                    <a16:creationId xmlns:a16="http://schemas.microsoft.com/office/drawing/2014/main" id="{32FE5B39-5AA9-274B-CC64-D19702EE8E16}"/>
                  </a:ext>
                </a:extLst>
              </p:cNvPr>
              <p:cNvSpPr txBox="1"/>
              <p:nvPr/>
            </p:nvSpPr>
            <p:spPr>
              <a:xfrm rot="460676">
                <a:off x="2537523" y="4015813"/>
                <a:ext cx="69762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b="1">
                    <a:latin typeface="思源黑体 CN Medium" panose="020b0600000000000000" pitchFamily="34" charset="-122"/>
                    <a:ea typeface="思源黑体 CN Medium" panose="020b0600000000000000" pitchFamily="34" charset="-122"/>
                  </a:rPr>
                  <a:t>60</a:t>
                </a:r>
                <a:r>
                  <a:rPr lang="zh-CN" altLang="en-US" b="1">
                    <a:latin typeface="思源黑体 CN Medium" panose="020b0600000000000000" pitchFamily="34" charset="-122"/>
                    <a:ea typeface="思源黑体 CN Medium" panose="020b0600000000000000" pitchFamily="34" charset="-122"/>
                  </a:rPr>
                  <a:t>度</a:t>
                </a:r>
              </a:p>
            </p:txBody>
          </p:sp>
        </p:grpSp>
        <p:grpSp>
          <p:nvGrpSpPr>
            <p:cNvPr id="102" name="组合 101">
              <a:extLst>
                <a:ext uri="{FF2B5EF4-FFF2-40B4-BE49-F238E27FC236}">
                  <a16:creationId xmlns:a16="http://schemas.microsoft.com/office/drawing/2014/main" id="{92248C09-6AA8-7E30-61F9-062378BAED08}"/>
                </a:ext>
              </a:extLst>
            </p:cNvPr>
            <p:cNvGrpSpPr/>
            <p:nvPr/>
          </p:nvGrpSpPr>
          <p:grpSpPr>
            <a:xfrm>
              <a:off x="4184206" y="2659555"/>
              <a:ext cx="3142934" cy="3142934"/>
              <a:chOff x="4143175" y="2675077"/>
              <a:chExt cx="3142934" cy="3142934"/>
            </a:xfrm>
          </p:grpSpPr>
          <p:sp>
            <p:nvSpPr>
              <p:cNvPr id="40" name="AutoShape 3">
                <a:extLst>
                  <a:ext uri="{FF2B5EF4-FFF2-40B4-BE49-F238E27FC236}">
                    <a16:creationId xmlns:a16="http://schemas.microsoft.com/office/drawing/2014/main" id="{98004C8C-8563-3B1D-58EE-3F634A28F8B7}"/>
                  </a:ext>
                </a:extLst>
              </p:cNvPr>
              <p:cNvSpPr>
                <a:spLocks noChangeAspect="1" noChangeArrowheads="1" noTextEdit="1"/>
              </p:cNvSpPr>
              <p:nvPr/>
            </p:nvSpPr>
            <p:spPr bwMode="auto">
              <a:xfrm rot="5400000">
                <a:off x="4143902" y="2675804"/>
                <a:ext cx="3141480" cy="314148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5">
                <a:extLst>
                  <a:ext uri="{FF2B5EF4-FFF2-40B4-BE49-F238E27FC236}">
                    <a16:creationId xmlns:a16="http://schemas.microsoft.com/office/drawing/2014/main" id="{0AC7F3F3-3A1C-ED28-45EB-A62DE7568C1D}"/>
                  </a:ext>
                </a:extLst>
              </p:cNvPr>
              <p:cNvSpPr/>
              <p:nvPr/>
            </p:nvSpPr>
            <p:spPr bwMode="auto">
              <a:xfrm rot="5400000">
                <a:off x="5371043" y="2628173"/>
                <a:ext cx="279970" cy="373778"/>
              </a:xfrm>
              <a:custGeom>
                <a:gdLst>
                  <a:gd name="T0" fmla="*/ 0 w 332"/>
                  <a:gd name="T1" fmla="*/ 0 h 443"/>
                  <a:gd name="T2" fmla="*/ 58 w 332"/>
                  <a:gd name="T3" fmla="*/ 443 h 443"/>
                  <a:gd name="T4" fmla="*/ 332 w 332"/>
                  <a:gd name="T5" fmla="*/ 370 h 443"/>
                  <a:gd name="T6" fmla="*/ 284 w 332"/>
                  <a:gd name="T7" fmla="*/ 0 h 443"/>
                  <a:gd name="T8" fmla="*/ 0 w 332"/>
                  <a:gd name="T9" fmla="*/ 0 h 4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2" h="442">
                    <a:moveTo>
                      <a:pt x="0" y="0"/>
                    </a:moveTo>
                    <a:cubicBezTo>
                      <a:pt x="2" y="153"/>
                      <a:pt x="22" y="301"/>
                      <a:pt x="58" y="443"/>
                    </a:cubicBezTo>
                    <a:cubicBezTo>
                      <a:pt x="332" y="370"/>
                      <a:pt x="332" y="370"/>
                      <a:pt x="332" y="370"/>
                    </a:cubicBezTo>
                    <a:cubicBezTo>
                      <a:pt x="302" y="251"/>
                      <a:pt x="286" y="127"/>
                      <a:pt x="284" y="0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CC9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6">
                <a:extLst>
                  <a:ext uri="{FF2B5EF4-FFF2-40B4-BE49-F238E27FC236}">
                    <a16:creationId xmlns:a16="http://schemas.microsoft.com/office/drawing/2014/main" id="{41BFA164-29B6-1D3C-6A8E-1A1DB4FD8E43}"/>
                  </a:ext>
                </a:extLst>
              </p:cNvPr>
              <p:cNvSpPr/>
              <p:nvPr/>
            </p:nvSpPr>
            <p:spPr bwMode="auto">
              <a:xfrm rot="5400000">
                <a:off x="6658177" y="3156843"/>
                <a:ext cx="418864" cy="399230"/>
              </a:xfrm>
              <a:custGeom>
                <a:gdLst>
                  <a:gd name="T0" fmla="*/ 355 w 497"/>
                  <a:gd name="T1" fmla="*/ 0 h 473"/>
                  <a:gd name="T2" fmla="*/ 0 w 497"/>
                  <a:gd name="T3" fmla="*/ 272 h 473"/>
                  <a:gd name="T4" fmla="*/ 201 w 497"/>
                  <a:gd name="T5" fmla="*/ 473 h 473"/>
                  <a:gd name="T6" fmla="*/ 497 w 497"/>
                  <a:gd name="T7" fmla="*/ 246 h 473"/>
                  <a:gd name="T8" fmla="*/ 355 w 497"/>
                  <a:gd name="T9" fmla="*/ 0 h 4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7" h="472">
                    <a:moveTo>
                      <a:pt x="355" y="0"/>
                    </a:moveTo>
                    <a:cubicBezTo>
                      <a:pt x="226" y="76"/>
                      <a:pt x="107" y="168"/>
                      <a:pt x="0" y="272"/>
                    </a:cubicBezTo>
                    <a:cubicBezTo>
                      <a:pt x="201" y="473"/>
                      <a:pt x="201" y="473"/>
                      <a:pt x="201" y="473"/>
                    </a:cubicBezTo>
                    <a:cubicBezTo>
                      <a:pt x="290" y="386"/>
                      <a:pt x="389" y="310"/>
                      <a:pt x="497" y="246"/>
                    </a:cubicBezTo>
                    <a:lnTo>
                      <a:pt x="355" y="0"/>
                    </a:lnTo>
                    <a:close/>
                  </a:path>
                </a:pathLst>
              </a:custGeom>
              <a:solidFill>
                <a:srgbClr val="E7003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7">
                <a:extLst>
                  <a:ext uri="{FF2B5EF4-FFF2-40B4-BE49-F238E27FC236}">
                    <a16:creationId xmlns:a16="http://schemas.microsoft.com/office/drawing/2014/main" id="{E129B4FF-7BE0-3AB7-7737-2CF93427713D}"/>
                  </a:ext>
                </a:extLst>
              </p:cNvPr>
              <p:cNvSpPr/>
              <p:nvPr/>
            </p:nvSpPr>
            <p:spPr bwMode="auto">
              <a:xfrm rot="5400000">
                <a:off x="6847247" y="3504442"/>
                <a:ext cx="410865" cy="351962"/>
              </a:xfrm>
              <a:custGeom>
                <a:gdLst>
                  <a:gd name="T0" fmla="*/ 413 w 487"/>
                  <a:gd name="T1" fmla="*/ 0 h 418"/>
                  <a:gd name="T2" fmla="*/ 0 w 487"/>
                  <a:gd name="T3" fmla="*/ 172 h 418"/>
                  <a:gd name="T4" fmla="*/ 142 w 487"/>
                  <a:gd name="T5" fmla="*/ 418 h 418"/>
                  <a:gd name="T6" fmla="*/ 487 w 487"/>
                  <a:gd name="T7" fmla="*/ 275 h 418"/>
                  <a:gd name="T8" fmla="*/ 413 w 487"/>
                  <a:gd name="T9" fmla="*/ 0 h 4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7" h="418">
                    <a:moveTo>
                      <a:pt x="413" y="0"/>
                    </a:moveTo>
                    <a:cubicBezTo>
                      <a:pt x="268" y="41"/>
                      <a:pt x="129" y="99"/>
                      <a:pt x="0" y="172"/>
                    </a:cubicBezTo>
                    <a:cubicBezTo>
                      <a:pt x="142" y="418"/>
                      <a:pt x="142" y="418"/>
                      <a:pt x="142" y="418"/>
                    </a:cubicBezTo>
                    <a:cubicBezTo>
                      <a:pt x="250" y="357"/>
                      <a:pt x="365" y="309"/>
                      <a:pt x="487" y="275"/>
                    </a:cubicBezTo>
                    <a:lnTo>
                      <a:pt x="413" y="0"/>
                    </a:lnTo>
                    <a:close/>
                  </a:path>
                </a:pathLst>
              </a:custGeom>
              <a:solidFill>
                <a:srgbClr val="E4004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8">
                <a:extLst>
                  <a:ext uri="{FF2B5EF4-FFF2-40B4-BE49-F238E27FC236}">
                    <a16:creationId xmlns:a16="http://schemas.microsoft.com/office/drawing/2014/main" id="{83DBD424-6150-1906-5D4D-E15A97BA1321}"/>
                  </a:ext>
                </a:extLst>
              </p:cNvPr>
              <p:cNvSpPr/>
              <p:nvPr/>
            </p:nvSpPr>
            <p:spPr bwMode="auto">
              <a:xfrm rot="5400000">
                <a:off x="6405113" y="2884145"/>
                <a:ext cx="399230" cy="418864"/>
              </a:xfrm>
              <a:custGeom>
                <a:gdLst>
                  <a:gd name="T0" fmla="*/ 272 w 473"/>
                  <a:gd name="T1" fmla="*/ 0 h 497"/>
                  <a:gd name="T2" fmla="*/ 0 w 473"/>
                  <a:gd name="T3" fmla="*/ 355 h 497"/>
                  <a:gd name="T4" fmla="*/ 246 w 473"/>
                  <a:gd name="T5" fmla="*/ 497 h 497"/>
                  <a:gd name="T6" fmla="*/ 473 w 473"/>
                  <a:gd name="T7" fmla="*/ 201 h 497"/>
                  <a:gd name="T8" fmla="*/ 272 w 473"/>
                  <a:gd name="T9" fmla="*/ 0 h 4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72" h="497">
                    <a:moveTo>
                      <a:pt x="272" y="0"/>
                    </a:moveTo>
                    <a:cubicBezTo>
                      <a:pt x="168" y="107"/>
                      <a:pt x="76" y="226"/>
                      <a:pt x="0" y="355"/>
                    </a:cubicBezTo>
                    <a:cubicBezTo>
                      <a:pt x="246" y="497"/>
                      <a:pt x="246" y="497"/>
                      <a:pt x="246" y="497"/>
                    </a:cubicBezTo>
                    <a:cubicBezTo>
                      <a:pt x="310" y="389"/>
                      <a:pt x="386" y="290"/>
                      <a:pt x="473" y="201"/>
                    </a:cubicBezTo>
                    <a:lnTo>
                      <a:pt x="272" y="0"/>
                    </a:lnTo>
                    <a:close/>
                  </a:path>
                </a:pathLst>
              </a:custGeom>
              <a:solidFill>
                <a:srgbClr val="E7001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9">
                <a:extLst>
                  <a:ext uri="{FF2B5EF4-FFF2-40B4-BE49-F238E27FC236}">
                    <a16:creationId xmlns:a16="http://schemas.microsoft.com/office/drawing/2014/main" id="{575A3953-004D-7540-5E35-5FF6A3FFF947}"/>
                  </a:ext>
                </a:extLst>
              </p:cNvPr>
              <p:cNvSpPr/>
              <p:nvPr/>
            </p:nvSpPr>
            <p:spPr bwMode="auto">
              <a:xfrm rot="5400000">
                <a:off x="5778272" y="2628173"/>
                <a:ext cx="279970" cy="373778"/>
              </a:xfrm>
              <a:custGeom>
                <a:gdLst>
                  <a:gd name="T0" fmla="*/ 58 w 332"/>
                  <a:gd name="T1" fmla="*/ 0 h 443"/>
                  <a:gd name="T2" fmla="*/ 0 w 332"/>
                  <a:gd name="T3" fmla="*/ 443 h 443"/>
                  <a:gd name="T4" fmla="*/ 284 w 332"/>
                  <a:gd name="T5" fmla="*/ 443 h 443"/>
                  <a:gd name="T6" fmla="*/ 332 w 332"/>
                  <a:gd name="T7" fmla="*/ 73 h 443"/>
                  <a:gd name="T8" fmla="*/ 58 w 332"/>
                  <a:gd name="T9" fmla="*/ 0 h 4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2" h="442">
                    <a:moveTo>
                      <a:pt x="58" y="0"/>
                    </a:moveTo>
                    <a:cubicBezTo>
                      <a:pt x="22" y="142"/>
                      <a:pt x="2" y="290"/>
                      <a:pt x="0" y="443"/>
                    </a:cubicBezTo>
                    <a:cubicBezTo>
                      <a:pt x="284" y="443"/>
                      <a:pt x="284" y="443"/>
                      <a:pt x="284" y="443"/>
                    </a:cubicBezTo>
                    <a:cubicBezTo>
                      <a:pt x="286" y="316"/>
                      <a:pt x="302" y="192"/>
                      <a:pt x="332" y="73"/>
                    </a:cubicBezTo>
                    <a:lnTo>
                      <a:pt x="58" y="0"/>
                    </a:lnTo>
                    <a:close/>
                  </a:path>
                </a:pathLst>
              </a:custGeom>
              <a:solidFill>
                <a:srgbClr val="F3980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Freeform 10">
                <a:extLst>
                  <a:ext uri="{FF2B5EF4-FFF2-40B4-BE49-F238E27FC236}">
                    <a16:creationId xmlns:a16="http://schemas.microsoft.com/office/drawing/2014/main" id="{18B97243-4B04-E4A3-F6FA-46DA3861CA49}"/>
                  </a:ext>
                </a:extLst>
              </p:cNvPr>
              <p:cNvSpPr/>
              <p:nvPr/>
            </p:nvSpPr>
            <p:spPr bwMode="auto">
              <a:xfrm rot="5400000">
                <a:off x="6104782" y="2703074"/>
                <a:ext cx="351962" cy="410865"/>
              </a:xfrm>
              <a:custGeom>
                <a:gdLst>
                  <a:gd name="T0" fmla="*/ 172 w 418"/>
                  <a:gd name="T1" fmla="*/ 0 h 487"/>
                  <a:gd name="T2" fmla="*/ 0 w 418"/>
                  <a:gd name="T3" fmla="*/ 413 h 487"/>
                  <a:gd name="T4" fmla="*/ 275 w 418"/>
                  <a:gd name="T5" fmla="*/ 487 h 487"/>
                  <a:gd name="T6" fmla="*/ 418 w 418"/>
                  <a:gd name="T7" fmla="*/ 142 h 487"/>
                  <a:gd name="T8" fmla="*/ 172 w 418"/>
                  <a:gd name="T9" fmla="*/ 0 h 4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8" h="487">
                    <a:moveTo>
                      <a:pt x="172" y="0"/>
                    </a:moveTo>
                    <a:cubicBezTo>
                      <a:pt x="99" y="129"/>
                      <a:pt x="41" y="268"/>
                      <a:pt x="0" y="413"/>
                    </a:cubicBezTo>
                    <a:cubicBezTo>
                      <a:pt x="275" y="487"/>
                      <a:pt x="275" y="487"/>
                      <a:pt x="275" y="487"/>
                    </a:cubicBezTo>
                    <a:cubicBezTo>
                      <a:pt x="309" y="365"/>
                      <a:pt x="357" y="250"/>
                      <a:pt x="418" y="142"/>
                    </a:cubicBezTo>
                    <a:lnTo>
                      <a:pt x="172" y="0"/>
                    </a:lnTo>
                    <a:close/>
                  </a:path>
                </a:pathLst>
              </a:custGeom>
              <a:solidFill>
                <a:srgbClr val="EB61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1">
                <a:extLst>
                  <a:ext uri="{FF2B5EF4-FFF2-40B4-BE49-F238E27FC236}">
                    <a16:creationId xmlns:a16="http://schemas.microsoft.com/office/drawing/2014/main" id="{BEFC5B0E-7437-246C-2FBE-B1986D0ADCB0}"/>
                  </a:ext>
                </a:extLst>
              </p:cNvPr>
              <p:cNvSpPr/>
              <p:nvPr/>
            </p:nvSpPr>
            <p:spPr bwMode="auto">
              <a:xfrm rot="5400000">
                <a:off x="6959235" y="3902945"/>
                <a:ext cx="373778" cy="279970"/>
              </a:xfrm>
              <a:custGeom>
                <a:gdLst>
                  <a:gd name="T0" fmla="*/ 443 w 443"/>
                  <a:gd name="T1" fmla="*/ 0 h 332"/>
                  <a:gd name="T2" fmla="*/ 0 w 443"/>
                  <a:gd name="T3" fmla="*/ 58 h 332"/>
                  <a:gd name="T4" fmla="*/ 73 w 443"/>
                  <a:gd name="T5" fmla="*/ 332 h 332"/>
                  <a:gd name="T6" fmla="*/ 443 w 443"/>
                  <a:gd name="T7" fmla="*/ 284 h 332"/>
                  <a:gd name="T8" fmla="*/ 443 w 443"/>
                  <a:gd name="T9" fmla="*/ 0 h 3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2" h="332">
                    <a:moveTo>
                      <a:pt x="443" y="0"/>
                    </a:moveTo>
                    <a:cubicBezTo>
                      <a:pt x="290" y="2"/>
                      <a:pt x="142" y="22"/>
                      <a:pt x="0" y="58"/>
                    </a:cubicBezTo>
                    <a:cubicBezTo>
                      <a:pt x="73" y="332"/>
                      <a:pt x="73" y="332"/>
                      <a:pt x="73" y="332"/>
                    </a:cubicBezTo>
                    <a:cubicBezTo>
                      <a:pt x="192" y="302"/>
                      <a:pt x="316" y="286"/>
                      <a:pt x="443" y="284"/>
                    </a:cubicBezTo>
                    <a:lnTo>
                      <a:pt x="443" y="0"/>
                    </a:lnTo>
                    <a:close/>
                  </a:path>
                </a:pathLst>
              </a:custGeom>
              <a:solidFill>
                <a:srgbClr val="E6006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Freeform 12">
                <a:extLst>
                  <a:ext uri="{FF2B5EF4-FFF2-40B4-BE49-F238E27FC236}">
                    <a16:creationId xmlns:a16="http://schemas.microsoft.com/office/drawing/2014/main" id="{19CF0C20-78F4-4BDB-C327-83A8EA7A75AE}"/>
                  </a:ext>
                </a:extLst>
              </p:cNvPr>
              <p:cNvSpPr/>
              <p:nvPr/>
            </p:nvSpPr>
            <p:spPr bwMode="auto">
              <a:xfrm rot="5400000">
                <a:off x="6959235" y="4310174"/>
                <a:ext cx="373778" cy="279970"/>
              </a:xfrm>
              <a:custGeom>
                <a:gdLst>
                  <a:gd name="T0" fmla="*/ 443 w 443"/>
                  <a:gd name="T1" fmla="*/ 58 h 332"/>
                  <a:gd name="T2" fmla="*/ 0 w 443"/>
                  <a:gd name="T3" fmla="*/ 0 h 332"/>
                  <a:gd name="T4" fmla="*/ 0 w 443"/>
                  <a:gd name="T5" fmla="*/ 284 h 332"/>
                  <a:gd name="T6" fmla="*/ 370 w 443"/>
                  <a:gd name="T7" fmla="*/ 332 h 332"/>
                  <a:gd name="T8" fmla="*/ 443 w 443"/>
                  <a:gd name="T9" fmla="*/ 58 h 3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2" h="332">
                    <a:moveTo>
                      <a:pt x="443" y="58"/>
                    </a:moveTo>
                    <a:cubicBezTo>
                      <a:pt x="301" y="22"/>
                      <a:pt x="153" y="2"/>
                      <a:pt x="0" y="0"/>
                    </a:cubicBezTo>
                    <a:cubicBezTo>
                      <a:pt x="0" y="284"/>
                      <a:pt x="0" y="284"/>
                      <a:pt x="0" y="284"/>
                    </a:cubicBezTo>
                    <a:cubicBezTo>
                      <a:pt x="127" y="286"/>
                      <a:pt x="251" y="302"/>
                      <a:pt x="370" y="332"/>
                    </a:cubicBezTo>
                    <a:lnTo>
                      <a:pt x="443" y="58"/>
                    </a:lnTo>
                    <a:close/>
                  </a:path>
                </a:pathLst>
              </a:custGeom>
              <a:solidFill>
                <a:srgbClr val="E500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Freeform 13">
                <a:extLst>
                  <a:ext uri="{FF2B5EF4-FFF2-40B4-BE49-F238E27FC236}">
                    <a16:creationId xmlns:a16="http://schemas.microsoft.com/office/drawing/2014/main" id="{19832A75-9052-FAC2-EDE1-F9FE95E85410}"/>
                  </a:ext>
                </a:extLst>
              </p:cNvPr>
              <p:cNvSpPr/>
              <p:nvPr/>
            </p:nvSpPr>
            <p:spPr bwMode="auto">
              <a:xfrm rot="5400000">
                <a:off x="6104782" y="5379149"/>
                <a:ext cx="351962" cy="410865"/>
              </a:xfrm>
              <a:custGeom>
                <a:gdLst>
                  <a:gd name="T0" fmla="*/ 418 w 418"/>
                  <a:gd name="T1" fmla="*/ 413 h 487"/>
                  <a:gd name="T2" fmla="*/ 246 w 418"/>
                  <a:gd name="T3" fmla="*/ 0 h 487"/>
                  <a:gd name="T4" fmla="*/ 0 w 418"/>
                  <a:gd name="T5" fmla="*/ 142 h 487"/>
                  <a:gd name="T6" fmla="*/ 143 w 418"/>
                  <a:gd name="T7" fmla="*/ 487 h 487"/>
                  <a:gd name="T8" fmla="*/ 418 w 418"/>
                  <a:gd name="T9" fmla="*/ 413 h 4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8" h="487">
                    <a:moveTo>
                      <a:pt x="418" y="413"/>
                    </a:moveTo>
                    <a:cubicBezTo>
                      <a:pt x="377" y="268"/>
                      <a:pt x="319" y="129"/>
                      <a:pt x="246" y="0"/>
                    </a:cubicBezTo>
                    <a:cubicBezTo>
                      <a:pt x="0" y="142"/>
                      <a:pt x="0" y="142"/>
                      <a:pt x="0" y="142"/>
                    </a:cubicBezTo>
                    <a:cubicBezTo>
                      <a:pt x="61" y="250"/>
                      <a:pt x="109" y="365"/>
                      <a:pt x="143" y="487"/>
                    </a:cubicBezTo>
                    <a:lnTo>
                      <a:pt x="418" y="413"/>
                    </a:lnTo>
                    <a:close/>
                  </a:path>
                </a:pathLst>
              </a:custGeom>
              <a:solidFill>
                <a:srgbClr val="1D208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Freeform 14">
                <a:extLst>
                  <a:ext uri="{FF2B5EF4-FFF2-40B4-BE49-F238E27FC236}">
                    <a16:creationId xmlns:a16="http://schemas.microsoft.com/office/drawing/2014/main" id="{E466EC89-294A-076E-54CC-5C473D610AD2}"/>
                  </a:ext>
                </a:extLst>
              </p:cNvPr>
              <p:cNvSpPr/>
              <p:nvPr/>
            </p:nvSpPr>
            <p:spPr bwMode="auto">
              <a:xfrm rot="5400000">
                <a:off x="6405113" y="5190079"/>
                <a:ext cx="399230" cy="418864"/>
              </a:xfrm>
              <a:custGeom>
                <a:gdLst>
                  <a:gd name="T0" fmla="*/ 473 w 473"/>
                  <a:gd name="T1" fmla="*/ 355 h 497"/>
                  <a:gd name="T2" fmla="*/ 201 w 473"/>
                  <a:gd name="T3" fmla="*/ 0 h 497"/>
                  <a:gd name="T4" fmla="*/ 0 w 473"/>
                  <a:gd name="T5" fmla="*/ 201 h 497"/>
                  <a:gd name="T6" fmla="*/ 227 w 473"/>
                  <a:gd name="T7" fmla="*/ 497 h 497"/>
                  <a:gd name="T8" fmla="*/ 473 w 473"/>
                  <a:gd name="T9" fmla="*/ 355 h 4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72" h="497">
                    <a:moveTo>
                      <a:pt x="473" y="355"/>
                    </a:moveTo>
                    <a:cubicBezTo>
                      <a:pt x="397" y="226"/>
                      <a:pt x="305" y="107"/>
                      <a:pt x="201" y="0"/>
                    </a:cubicBezTo>
                    <a:cubicBezTo>
                      <a:pt x="0" y="201"/>
                      <a:pt x="0" y="201"/>
                      <a:pt x="0" y="201"/>
                    </a:cubicBezTo>
                    <a:cubicBezTo>
                      <a:pt x="87" y="290"/>
                      <a:pt x="163" y="389"/>
                      <a:pt x="227" y="497"/>
                    </a:cubicBezTo>
                    <a:lnTo>
                      <a:pt x="473" y="355"/>
                    </a:lnTo>
                    <a:close/>
                  </a:path>
                </a:pathLst>
              </a:custGeom>
              <a:solidFill>
                <a:srgbClr val="59147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Freeform 15">
                <a:extLst>
                  <a:ext uri="{FF2B5EF4-FFF2-40B4-BE49-F238E27FC236}">
                    <a16:creationId xmlns:a16="http://schemas.microsoft.com/office/drawing/2014/main" id="{5948B445-EF41-DB08-8693-337EB0021ED4}"/>
                  </a:ext>
                </a:extLst>
              </p:cNvPr>
              <p:cNvSpPr/>
              <p:nvPr/>
            </p:nvSpPr>
            <p:spPr bwMode="auto">
              <a:xfrm rot="5400000">
                <a:off x="6847247" y="4636684"/>
                <a:ext cx="410865" cy="351962"/>
              </a:xfrm>
              <a:custGeom>
                <a:gdLst>
                  <a:gd name="T0" fmla="*/ 487 w 487"/>
                  <a:gd name="T1" fmla="*/ 172 h 418"/>
                  <a:gd name="T2" fmla="*/ 74 w 487"/>
                  <a:gd name="T3" fmla="*/ 0 h 418"/>
                  <a:gd name="T4" fmla="*/ 0 w 487"/>
                  <a:gd name="T5" fmla="*/ 275 h 418"/>
                  <a:gd name="T6" fmla="*/ 345 w 487"/>
                  <a:gd name="T7" fmla="*/ 418 h 418"/>
                  <a:gd name="T8" fmla="*/ 487 w 487"/>
                  <a:gd name="T9" fmla="*/ 172 h 4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7" h="418">
                    <a:moveTo>
                      <a:pt x="487" y="172"/>
                    </a:moveTo>
                    <a:cubicBezTo>
                      <a:pt x="358" y="99"/>
                      <a:pt x="219" y="41"/>
                      <a:pt x="74" y="0"/>
                    </a:cubicBezTo>
                    <a:cubicBezTo>
                      <a:pt x="0" y="275"/>
                      <a:pt x="0" y="275"/>
                      <a:pt x="0" y="275"/>
                    </a:cubicBezTo>
                    <a:cubicBezTo>
                      <a:pt x="122" y="309"/>
                      <a:pt x="237" y="357"/>
                      <a:pt x="345" y="418"/>
                    </a:cubicBezTo>
                    <a:lnTo>
                      <a:pt x="487" y="172"/>
                    </a:lnTo>
                    <a:close/>
                  </a:path>
                </a:pathLst>
              </a:custGeom>
              <a:solidFill>
                <a:srgbClr val="BF008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Freeform 16">
                <a:extLst>
                  <a:ext uri="{FF2B5EF4-FFF2-40B4-BE49-F238E27FC236}">
                    <a16:creationId xmlns:a16="http://schemas.microsoft.com/office/drawing/2014/main" id="{1F541462-87E6-E008-8AA9-2D46DFB18DCB}"/>
                  </a:ext>
                </a:extLst>
              </p:cNvPr>
              <p:cNvSpPr/>
              <p:nvPr/>
            </p:nvSpPr>
            <p:spPr bwMode="auto">
              <a:xfrm rot="5400000">
                <a:off x="6658177" y="4937015"/>
                <a:ext cx="418864" cy="399230"/>
              </a:xfrm>
              <a:custGeom>
                <a:gdLst>
                  <a:gd name="T0" fmla="*/ 497 w 497"/>
                  <a:gd name="T1" fmla="*/ 272 h 473"/>
                  <a:gd name="T2" fmla="*/ 142 w 497"/>
                  <a:gd name="T3" fmla="*/ 0 h 473"/>
                  <a:gd name="T4" fmla="*/ 0 w 497"/>
                  <a:gd name="T5" fmla="*/ 246 h 473"/>
                  <a:gd name="T6" fmla="*/ 296 w 497"/>
                  <a:gd name="T7" fmla="*/ 473 h 473"/>
                  <a:gd name="T8" fmla="*/ 497 w 497"/>
                  <a:gd name="T9" fmla="*/ 272 h 4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7" h="472">
                    <a:moveTo>
                      <a:pt x="497" y="272"/>
                    </a:moveTo>
                    <a:cubicBezTo>
                      <a:pt x="390" y="168"/>
                      <a:pt x="271" y="76"/>
                      <a:pt x="142" y="0"/>
                    </a:cubicBezTo>
                    <a:cubicBezTo>
                      <a:pt x="0" y="246"/>
                      <a:pt x="0" y="246"/>
                      <a:pt x="0" y="246"/>
                    </a:cubicBezTo>
                    <a:cubicBezTo>
                      <a:pt x="108" y="310"/>
                      <a:pt x="207" y="386"/>
                      <a:pt x="296" y="473"/>
                    </a:cubicBezTo>
                    <a:lnTo>
                      <a:pt x="497" y="272"/>
                    </a:lnTo>
                    <a:close/>
                  </a:path>
                </a:pathLst>
              </a:custGeom>
              <a:solidFill>
                <a:srgbClr val="92078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Freeform 17">
                <a:extLst>
                  <a:ext uri="{FF2B5EF4-FFF2-40B4-BE49-F238E27FC236}">
                    <a16:creationId xmlns:a16="http://schemas.microsoft.com/office/drawing/2014/main" id="{A7CA7AE5-B221-A168-EE60-CC812FEE76DF}"/>
                  </a:ext>
                </a:extLst>
              </p:cNvPr>
              <p:cNvSpPr/>
              <p:nvPr/>
            </p:nvSpPr>
            <p:spPr bwMode="auto">
              <a:xfrm rot="5400000">
                <a:off x="5778272" y="5491137"/>
                <a:ext cx="279970" cy="373778"/>
              </a:xfrm>
              <a:custGeom>
                <a:gdLst>
                  <a:gd name="T0" fmla="*/ 332 w 332"/>
                  <a:gd name="T1" fmla="*/ 443 h 443"/>
                  <a:gd name="T2" fmla="*/ 274 w 332"/>
                  <a:gd name="T3" fmla="*/ 0 h 443"/>
                  <a:gd name="T4" fmla="*/ 0 w 332"/>
                  <a:gd name="T5" fmla="*/ 73 h 443"/>
                  <a:gd name="T6" fmla="*/ 48 w 332"/>
                  <a:gd name="T7" fmla="*/ 443 h 443"/>
                  <a:gd name="T8" fmla="*/ 332 w 332"/>
                  <a:gd name="T9" fmla="*/ 443 h 4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2" h="442">
                    <a:moveTo>
                      <a:pt x="332" y="443"/>
                    </a:moveTo>
                    <a:cubicBezTo>
                      <a:pt x="330" y="290"/>
                      <a:pt x="310" y="142"/>
                      <a:pt x="274" y="0"/>
                    </a:cubicBezTo>
                    <a:cubicBezTo>
                      <a:pt x="0" y="73"/>
                      <a:pt x="0" y="73"/>
                      <a:pt x="0" y="73"/>
                    </a:cubicBezTo>
                    <a:cubicBezTo>
                      <a:pt x="30" y="192"/>
                      <a:pt x="46" y="316"/>
                      <a:pt x="48" y="443"/>
                    </a:cubicBezTo>
                    <a:lnTo>
                      <a:pt x="332" y="443"/>
                    </a:lnTo>
                    <a:close/>
                  </a:path>
                </a:pathLst>
              </a:custGeom>
              <a:solidFill>
                <a:srgbClr val="01479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Freeform 18">
                <a:extLst>
                  <a:ext uri="{FF2B5EF4-FFF2-40B4-BE49-F238E27FC236}">
                    <a16:creationId xmlns:a16="http://schemas.microsoft.com/office/drawing/2014/main" id="{A023B542-FD79-A9BF-F9C8-FFCAD875587A}"/>
                  </a:ext>
                </a:extLst>
              </p:cNvPr>
              <p:cNvSpPr/>
              <p:nvPr/>
            </p:nvSpPr>
            <p:spPr bwMode="auto">
              <a:xfrm rot="5400000">
                <a:off x="4972540" y="2703074"/>
                <a:ext cx="351962" cy="410865"/>
              </a:xfrm>
              <a:custGeom>
                <a:gdLst>
                  <a:gd name="T0" fmla="*/ 0 w 418"/>
                  <a:gd name="T1" fmla="*/ 74 h 487"/>
                  <a:gd name="T2" fmla="*/ 172 w 418"/>
                  <a:gd name="T3" fmla="*/ 487 h 487"/>
                  <a:gd name="T4" fmla="*/ 418 w 418"/>
                  <a:gd name="T5" fmla="*/ 345 h 487"/>
                  <a:gd name="T6" fmla="*/ 275 w 418"/>
                  <a:gd name="T7" fmla="*/ 0 h 487"/>
                  <a:gd name="T8" fmla="*/ 0 w 418"/>
                  <a:gd name="T9" fmla="*/ 74 h 4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8" h="487">
                    <a:moveTo>
                      <a:pt x="0" y="74"/>
                    </a:moveTo>
                    <a:cubicBezTo>
                      <a:pt x="41" y="219"/>
                      <a:pt x="99" y="358"/>
                      <a:pt x="172" y="487"/>
                    </a:cubicBezTo>
                    <a:cubicBezTo>
                      <a:pt x="418" y="345"/>
                      <a:pt x="418" y="345"/>
                      <a:pt x="418" y="345"/>
                    </a:cubicBezTo>
                    <a:cubicBezTo>
                      <a:pt x="357" y="237"/>
                      <a:pt x="309" y="122"/>
                      <a:pt x="275" y="0"/>
                    </a:cubicBezTo>
                    <a:lnTo>
                      <a:pt x="0" y="74"/>
                    </a:lnTo>
                    <a:close/>
                  </a:path>
                </a:pathLst>
              </a:custGeom>
              <a:solidFill>
                <a:srgbClr val="FFF1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9">
                <a:extLst>
                  <a:ext uri="{FF2B5EF4-FFF2-40B4-BE49-F238E27FC236}">
                    <a16:creationId xmlns:a16="http://schemas.microsoft.com/office/drawing/2014/main" id="{7CB90A7A-9754-3606-3996-6A277D64E4A4}"/>
                  </a:ext>
                </a:extLst>
              </p:cNvPr>
              <p:cNvSpPr/>
              <p:nvPr/>
            </p:nvSpPr>
            <p:spPr bwMode="auto">
              <a:xfrm rot="5400000">
                <a:off x="4352243" y="4937015"/>
                <a:ext cx="418864" cy="399230"/>
              </a:xfrm>
              <a:custGeom>
                <a:gdLst>
                  <a:gd name="T0" fmla="*/ 142 w 497"/>
                  <a:gd name="T1" fmla="*/ 473 h 473"/>
                  <a:gd name="T2" fmla="*/ 497 w 497"/>
                  <a:gd name="T3" fmla="*/ 201 h 473"/>
                  <a:gd name="T4" fmla="*/ 296 w 497"/>
                  <a:gd name="T5" fmla="*/ 0 h 473"/>
                  <a:gd name="T6" fmla="*/ 0 w 497"/>
                  <a:gd name="T7" fmla="*/ 227 h 473"/>
                  <a:gd name="T8" fmla="*/ 142 w 497"/>
                  <a:gd name="T9" fmla="*/ 473 h 4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7" h="472">
                    <a:moveTo>
                      <a:pt x="142" y="473"/>
                    </a:moveTo>
                    <a:cubicBezTo>
                      <a:pt x="271" y="397"/>
                      <a:pt x="390" y="305"/>
                      <a:pt x="497" y="201"/>
                    </a:cubicBezTo>
                    <a:cubicBezTo>
                      <a:pt x="296" y="0"/>
                      <a:pt x="296" y="0"/>
                      <a:pt x="296" y="0"/>
                    </a:cubicBezTo>
                    <a:cubicBezTo>
                      <a:pt x="207" y="87"/>
                      <a:pt x="108" y="163"/>
                      <a:pt x="0" y="227"/>
                    </a:cubicBezTo>
                    <a:lnTo>
                      <a:pt x="142" y="473"/>
                    </a:lnTo>
                    <a:close/>
                  </a:path>
                </a:pathLst>
              </a:custGeom>
              <a:solidFill>
                <a:srgbClr val="00A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20">
                <a:extLst>
                  <a:ext uri="{FF2B5EF4-FFF2-40B4-BE49-F238E27FC236}">
                    <a16:creationId xmlns:a16="http://schemas.microsoft.com/office/drawing/2014/main" id="{20AF0ED4-8BB0-94FA-F9DD-335CA451C61E}"/>
                  </a:ext>
                </a:extLst>
              </p:cNvPr>
              <p:cNvSpPr/>
              <p:nvPr/>
            </p:nvSpPr>
            <p:spPr bwMode="auto">
              <a:xfrm rot="5400000">
                <a:off x="4171172" y="4636684"/>
                <a:ext cx="410865" cy="351962"/>
              </a:xfrm>
              <a:custGeom>
                <a:gdLst>
                  <a:gd name="T0" fmla="*/ 74 w 487"/>
                  <a:gd name="T1" fmla="*/ 418 h 418"/>
                  <a:gd name="T2" fmla="*/ 487 w 487"/>
                  <a:gd name="T3" fmla="*/ 246 h 418"/>
                  <a:gd name="T4" fmla="*/ 345 w 487"/>
                  <a:gd name="T5" fmla="*/ 0 h 418"/>
                  <a:gd name="T6" fmla="*/ 0 w 487"/>
                  <a:gd name="T7" fmla="*/ 143 h 418"/>
                  <a:gd name="T8" fmla="*/ 74 w 487"/>
                  <a:gd name="T9" fmla="*/ 418 h 4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7" h="418">
                    <a:moveTo>
                      <a:pt x="74" y="418"/>
                    </a:moveTo>
                    <a:cubicBezTo>
                      <a:pt x="219" y="377"/>
                      <a:pt x="358" y="319"/>
                      <a:pt x="487" y="246"/>
                    </a:cubicBezTo>
                    <a:cubicBezTo>
                      <a:pt x="345" y="0"/>
                      <a:pt x="345" y="0"/>
                      <a:pt x="345" y="0"/>
                    </a:cubicBezTo>
                    <a:cubicBezTo>
                      <a:pt x="237" y="61"/>
                      <a:pt x="122" y="109"/>
                      <a:pt x="0" y="143"/>
                    </a:cubicBezTo>
                    <a:lnTo>
                      <a:pt x="74" y="418"/>
                    </a:lnTo>
                    <a:close/>
                  </a:path>
                </a:pathLst>
              </a:custGeom>
              <a:solidFill>
                <a:srgbClr val="009F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21">
                <a:extLst>
                  <a:ext uri="{FF2B5EF4-FFF2-40B4-BE49-F238E27FC236}">
                    <a16:creationId xmlns:a16="http://schemas.microsoft.com/office/drawing/2014/main" id="{93DDCCE7-DF27-24F8-5A72-8698117A66C2}"/>
                  </a:ext>
                </a:extLst>
              </p:cNvPr>
              <p:cNvSpPr/>
              <p:nvPr/>
            </p:nvSpPr>
            <p:spPr bwMode="auto">
              <a:xfrm rot="5400000">
                <a:off x="4972540" y="5379149"/>
                <a:ext cx="351962" cy="410865"/>
              </a:xfrm>
              <a:custGeom>
                <a:gdLst>
                  <a:gd name="T0" fmla="*/ 246 w 418"/>
                  <a:gd name="T1" fmla="*/ 487 h 487"/>
                  <a:gd name="T2" fmla="*/ 418 w 418"/>
                  <a:gd name="T3" fmla="*/ 74 h 487"/>
                  <a:gd name="T4" fmla="*/ 143 w 418"/>
                  <a:gd name="T5" fmla="*/ 0 h 487"/>
                  <a:gd name="T6" fmla="*/ 0 w 418"/>
                  <a:gd name="T7" fmla="*/ 345 h 487"/>
                  <a:gd name="T8" fmla="*/ 246 w 418"/>
                  <a:gd name="T9" fmla="*/ 487 h 4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8" h="487">
                    <a:moveTo>
                      <a:pt x="246" y="487"/>
                    </a:moveTo>
                    <a:cubicBezTo>
                      <a:pt x="319" y="358"/>
                      <a:pt x="377" y="219"/>
                      <a:pt x="418" y="74"/>
                    </a:cubicBezTo>
                    <a:cubicBezTo>
                      <a:pt x="143" y="0"/>
                      <a:pt x="143" y="0"/>
                      <a:pt x="143" y="0"/>
                    </a:cubicBezTo>
                    <a:cubicBezTo>
                      <a:pt x="109" y="122"/>
                      <a:pt x="61" y="237"/>
                      <a:pt x="0" y="345"/>
                    </a:cubicBezTo>
                    <a:lnTo>
                      <a:pt x="246" y="487"/>
                    </a:lnTo>
                    <a:close/>
                  </a:path>
                </a:pathLst>
              </a:custGeom>
              <a:solidFill>
                <a:srgbClr val="0085D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Freeform 22">
                <a:extLst>
                  <a:ext uri="{FF2B5EF4-FFF2-40B4-BE49-F238E27FC236}">
                    <a16:creationId xmlns:a16="http://schemas.microsoft.com/office/drawing/2014/main" id="{5FD5F1CE-8D7B-D00A-2C0F-387D2C13C8FC}"/>
                  </a:ext>
                </a:extLst>
              </p:cNvPr>
              <p:cNvSpPr/>
              <p:nvPr/>
            </p:nvSpPr>
            <p:spPr bwMode="auto">
              <a:xfrm rot="5400000">
                <a:off x="5371043" y="5491137"/>
                <a:ext cx="279970" cy="373778"/>
              </a:xfrm>
              <a:custGeom>
                <a:gdLst>
                  <a:gd name="T0" fmla="*/ 0 w 332"/>
                  <a:gd name="T1" fmla="*/ 370 h 443"/>
                  <a:gd name="T2" fmla="*/ 274 w 332"/>
                  <a:gd name="T3" fmla="*/ 443 h 443"/>
                  <a:gd name="T4" fmla="*/ 332 w 332"/>
                  <a:gd name="T5" fmla="*/ 0 h 443"/>
                  <a:gd name="T6" fmla="*/ 48 w 332"/>
                  <a:gd name="T7" fmla="*/ 0 h 443"/>
                  <a:gd name="T8" fmla="*/ 0 w 332"/>
                  <a:gd name="T9" fmla="*/ 370 h 4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2" h="442">
                    <a:moveTo>
                      <a:pt x="0" y="370"/>
                    </a:moveTo>
                    <a:cubicBezTo>
                      <a:pt x="274" y="443"/>
                      <a:pt x="274" y="443"/>
                      <a:pt x="274" y="443"/>
                    </a:cubicBezTo>
                    <a:cubicBezTo>
                      <a:pt x="310" y="301"/>
                      <a:pt x="330" y="153"/>
                      <a:pt x="332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46" y="127"/>
                      <a:pt x="30" y="251"/>
                      <a:pt x="0" y="370"/>
                    </a:cubicBezTo>
                    <a:close/>
                  </a:path>
                </a:pathLst>
              </a:custGeom>
              <a:solidFill>
                <a:srgbClr val="0168B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Freeform 23">
                <a:extLst>
                  <a:ext uri="{FF2B5EF4-FFF2-40B4-BE49-F238E27FC236}">
                    <a16:creationId xmlns:a16="http://schemas.microsoft.com/office/drawing/2014/main" id="{487C7392-2379-311E-16A3-45A0C326283F}"/>
                  </a:ext>
                </a:extLst>
              </p:cNvPr>
              <p:cNvSpPr/>
              <p:nvPr/>
            </p:nvSpPr>
            <p:spPr bwMode="auto">
              <a:xfrm rot="5400000">
                <a:off x="4624941" y="5190079"/>
                <a:ext cx="399230" cy="418864"/>
              </a:xfrm>
              <a:custGeom>
                <a:gdLst>
                  <a:gd name="T0" fmla="*/ 201 w 473"/>
                  <a:gd name="T1" fmla="*/ 497 h 497"/>
                  <a:gd name="T2" fmla="*/ 473 w 473"/>
                  <a:gd name="T3" fmla="*/ 142 h 497"/>
                  <a:gd name="T4" fmla="*/ 227 w 473"/>
                  <a:gd name="T5" fmla="*/ 0 h 497"/>
                  <a:gd name="T6" fmla="*/ 0 w 473"/>
                  <a:gd name="T7" fmla="*/ 296 h 497"/>
                  <a:gd name="T8" fmla="*/ 201 w 473"/>
                  <a:gd name="T9" fmla="*/ 497 h 4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72" h="497">
                    <a:moveTo>
                      <a:pt x="201" y="497"/>
                    </a:moveTo>
                    <a:cubicBezTo>
                      <a:pt x="305" y="390"/>
                      <a:pt x="397" y="271"/>
                      <a:pt x="473" y="142"/>
                    </a:cubicBezTo>
                    <a:cubicBezTo>
                      <a:pt x="227" y="0"/>
                      <a:pt x="227" y="0"/>
                      <a:pt x="227" y="0"/>
                    </a:cubicBezTo>
                    <a:cubicBezTo>
                      <a:pt x="163" y="108"/>
                      <a:pt x="87" y="207"/>
                      <a:pt x="0" y="296"/>
                    </a:cubicBezTo>
                    <a:lnTo>
                      <a:pt x="201" y="497"/>
                    </a:lnTo>
                    <a:close/>
                  </a:path>
                </a:pathLst>
              </a:custGeom>
              <a:solidFill>
                <a:srgbClr val="00A0E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Freeform 24">
                <a:extLst>
                  <a:ext uri="{FF2B5EF4-FFF2-40B4-BE49-F238E27FC236}">
                    <a16:creationId xmlns:a16="http://schemas.microsoft.com/office/drawing/2014/main" id="{11DBD04B-0A8F-9A33-0DF6-D077FFB54496}"/>
                  </a:ext>
                </a:extLst>
              </p:cNvPr>
              <p:cNvSpPr/>
              <p:nvPr/>
            </p:nvSpPr>
            <p:spPr bwMode="auto">
              <a:xfrm rot="5400000">
                <a:off x="4624941" y="2884145"/>
                <a:ext cx="399230" cy="418864"/>
              </a:xfrm>
              <a:custGeom>
                <a:gdLst>
                  <a:gd name="T0" fmla="*/ 0 w 473"/>
                  <a:gd name="T1" fmla="*/ 142 h 497"/>
                  <a:gd name="T2" fmla="*/ 272 w 473"/>
                  <a:gd name="T3" fmla="*/ 497 h 497"/>
                  <a:gd name="T4" fmla="*/ 473 w 473"/>
                  <a:gd name="T5" fmla="*/ 296 h 497"/>
                  <a:gd name="T6" fmla="*/ 246 w 473"/>
                  <a:gd name="T7" fmla="*/ 0 h 497"/>
                  <a:gd name="T8" fmla="*/ 0 w 473"/>
                  <a:gd name="T9" fmla="*/ 142 h 4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72" h="497">
                    <a:moveTo>
                      <a:pt x="0" y="142"/>
                    </a:moveTo>
                    <a:cubicBezTo>
                      <a:pt x="76" y="271"/>
                      <a:pt x="168" y="390"/>
                      <a:pt x="272" y="497"/>
                    </a:cubicBezTo>
                    <a:cubicBezTo>
                      <a:pt x="473" y="296"/>
                      <a:pt x="473" y="296"/>
                      <a:pt x="473" y="296"/>
                    </a:cubicBezTo>
                    <a:cubicBezTo>
                      <a:pt x="386" y="207"/>
                      <a:pt x="310" y="108"/>
                      <a:pt x="246" y="0"/>
                    </a:cubicBezTo>
                    <a:lnTo>
                      <a:pt x="0" y="142"/>
                    </a:lnTo>
                    <a:close/>
                  </a:path>
                </a:pathLst>
              </a:custGeom>
              <a:solidFill>
                <a:srgbClr val="CFDA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Freeform 25">
                <a:extLst>
                  <a:ext uri="{FF2B5EF4-FFF2-40B4-BE49-F238E27FC236}">
                    <a16:creationId xmlns:a16="http://schemas.microsoft.com/office/drawing/2014/main" id="{DFE147E1-42B5-ADD9-11C8-0547C8FB1757}"/>
                  </a:ext>
                </a:extLst>
              </p:cNvPr>
              <p:cNvSpPr/>
              <p:nvPr/>
            </p:nvSpPr>
            <p:spPr bwMode="auto">
              <a:xfrm rot="5400000">
                <a:off x="4096271" y="4310174"/>
                <a:ext cx="373778" cy="279970"/>
              </a:xfrm>
              <a:custGeom>
                <a:gdLst>
                  <a:gd name="T0" fmla="*/ 0 w 443"/>
                  <a:gd name="T1" fmla="*/ 332 h 332"/>
                  <a:gd name="T2" fmla="*/ 443 w 443"/>
                  <a:gd name="T3" fmla="*/ 274 h 332"/>
                  <a:gd name="T4" fmla="*/ 370 w 443"/>
                  <a:gd name="T5" fmla="*/ 0 h 332"/>
                  <a:gd name="T6" fmla="*/ 0 w 443"/>
                  <a:gd name="T7" fmla="*/ 48 h 332"/>
                  <a:gd name="T8" fmla="*/ 0 w 443"/>
                  <a:gd name="T9" fmla="*/ 332 h 3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2" h="332">
                    <a:moveTo>
                      <a:pt x="0" y="332"/>
                    </a:moveTo>
                    <a:cubicBezTo>
                      <a:pt x="153" y="330"/>
                      <a:pt x="301" y="310"/>
                      <a:pt x="443" y="274"/>
                    </a:cubicBezTo>
                    <a:cubicBezTo>
                      <a:pt x="370" y="0"/>
                      <a:pt x="370" y="0"/>
                      <a:pt x="370" y="0"/>
                    </a:cubicBezTo>
                    <a:cubicBezTo>
                      <a:pt x="251" y="30"/>
                      <a:pt x="127" y="46"/>
                      <a:pt x="0" y="48"/>
                    </a:cubicBezTo>
                    <a:lnTo>
                      <a:pt x="0" y="332"/>
                    </a:lnTo>
                    <a:close/>
                  </a:path>
                </a:pathLst>
              </a:custGeom>
              <a:solidFill>
                <a:srgbClr val="009B6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2" name="Freeform 26">
                <a:extLst>
                  <a:ext uri="{FF2B5EF4-FFF2-40B4-BE49-F238E27FC236}">
                    <a16:creationId xmlns:a16="http://schemas.microsoft.com/office/drawing/2014/main" id="{414CFF61-4990-2EE0-43BA-AC501A9F5785}"/>
                  </a:ext>
                </a:extLst>
              </p:cNvPr>
              <p:cNvSpPr/>
              <p:nvPr/>
            </p:nvSpPr>
            <p:spPr bwMode="auto">
              <a:xfrm rot="5400000">
                <a:off x="4352243" y="3156843"/>
                <a:ext cx="418864" cy="399230"/>
              </a:xfrm>
              <a:custGeom>
                <a:gdLst>
                  <a:gd name="T0" fmla="*/ 0 w 497"/>
                  <a:gd name="T1" fmla="*/ 201 h 473"/>
                  <a:gd name="T2" fmla="*/ 355 w 497"/>
                  <a:gd name="T3" fmla="*/ 473 h 473"/>
                  <a:gd name="T4" fmla="*/ 497 w 497"/>
                  <a:gd name="T5" fmla="*/ 227 h 473"/>
                  <a:gd name="T6" fmla="*/ 201 w 497"/>
                  <a:gd name="T7" fmla="*/ 0 h 473"/>
                  <a:gd name="T8" fmla="*/ 0 w 497"/>
                  <a:gd name="T9" fmla="*/ 201 h 4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7" h="472">
                    <a:moveTo>
                      <a:pt x="0" y="201"/>
                    </a:moveTo>
                    <a:cubicBezTo>
                      <a:pt x="107" y="305"/>
                      <a:pt x="226" y="397"/>
                      <a:pt x="355" y="473"/>
                    </a:cubicBezTo>
                    <a:cubicBezTo>
                      <a:pt x="497" y="227"/>
                      <a:pt x="497" y="227"/>
                      <a:pt x="497" y="227"/>
                    </a:cubicBezTo>
                    <a:cubicBezTo>
                      <a:pt x="389" y="163"/>
                      <a:pt x="290" y="87"/>
                      <a:pt x="201" y="0"/>
                    </a:cubicBezTo>
                    <a:lnTo>
                      <a:pt x="0" y="201"/>
                    </a:lnTo>
                    <a:close/>
                  </a:path>
                </a:pathLst>
              </a:custGeom>
              <a:solidFill>
                <a:srgbClr val="8EC21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Freeform 27">
                <a:extLst>
                  <a:ext uri="{FF2B5EF4-FFF2-40B4-BE49-F238E27FC236}">
                    <a16:creationId xmlns:a16="http://schemas.microsoft.com/office/drawing/2014/main" id="{0AA9F6EC-524C-D224-7604-700514B188F7}"/>
                  </a:ext>
                </a:extLst>
              </p:cNvPr>
              <p:cNvSpPr/>
              <p:nvPr/>
            </p:nvSpPr>
            <p:spPr bwMode="auto">
              <a:xfrm rot="5400000">
                <a:off x="4096271" y="3902945"/>
                <a:ext cx="373778" cy="279970"/>
              </a:xfrm>
              <a:custGeom>
                <a:gdLst>
                  <a:gd name="T0" fmla="*/ 0 w 443"/>
                  <a:gd name="T1" fmla="*/ 274 h 332"/>
                  <a:gd name="T2" fmla="*/ 443 w 443"/>
                  <a:gd name="T3" fmla="*/ 332 h 332"/>
                  <a:gd name="T4" fmla="*/ 443 w 443"/>
                  <a:gd name="T5" fmla="*/ 48 h 332"/>
                  <a:gd name="T6" fmla="*/ 73 w 443"/>
                  <a:gd name="T7" fmla="*/ 0 h 332"/>
                  <a:gd name="T8" fmla="*/ 0 w 443"/>
                  <a:gd name="T9" fmla="*/ 274 h 3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2" h="332">
                    <a:moveTo>
                      <a:pt x="0" y="274"/>
                    </a:moveTo>
                    <a:cubicBezTo>
                      <a:pt x="142" y="310"/>
                      <a:pt x="290" y="330"/>
                      <a:pt x="443" y="332"/>
                    </a:cubicBezTo>
                    <a:cubicBezTo>
                      <a:pt x="443" y="48"/>
                      <a:pt x="443" y="48"/>
                      <a:pt x="443" y="48"/>
                    </a:cubicBezTo>
                    <a:cubicBezTo>
                      <a:pt x="316" y="46"/>
                      <a:pt x="192" y="30"/>
                      <a:pt x="73" y="0"/>
                    </a:cubicBezTo>
                    <a:lnTo>
                      <a:pt x="0" y="274"/>
                    </a:lnTo>
                    <a:close/>
                  </a:path>
                </a:pathLst>
              </a:custGeom>
              <a:solidFill>
                <a:srgbClr val="009A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8">
                <a:extLst>
                  <a:ext uri="{FF2B5EF4-FFF2-40B4-BE49-F238E27FC236}">
                    <a16:creationId xmlns:a16="http://schemas.microsoft.com/office/drawing/2014/main" id="{C196B7E5-551C-6F1C-F9F7-2AD71ECDFC15}"/>
                  </a:ext>
                </a:extLst>
              </p:cNvPr>
              <p:cNvSpPr/>
              <p:nvPr/>
            </p:nvSpPr>
            <p:spPr bwMode="auto">
              <a:xfrm rot="5400000">
                <a:off x="4171172" y="3504442"/>
                <a:ext cx="410865" cy="351962"/>
              </a:xfrm>
              <a:custGeom>
                <a:gdLst>
                  <a:gd name="T0" fmla="*/ 0 w 487"/>
                  <a:gd name="T1" fmla="*/ 246 h 418"/>
                  <a:gd name="T2" fmla="*/ 413 w 487"/>
                  <a:gd name="T3" fmla="*/ 418 h 418"/>
                  <a:gd name="T4" fmla="*/ 487 w 487"/>
                  <a:gd name="T5" fmla="*/ 143 h 418"/>
                  <a:gd name="T6" fmla="*/ 142 w 487"/>
                  <a:gd name="T7" fmla="*/ 0 h 418"/>
                  <a:gd name="T8" fmla="*/ 0 w 487"/>
                  <a:gd name="T9" fmla="*/ 246 h 4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7" h="418">
                    <a:moveTo>
                      <a:pt x="0" y="246"/>
                    </a:moveTo>
                    <a:cubicBezTo>
                      <a:pt x="129" y="319"/>
                      <a:pt x="268" y="377"/>
                      <a:pt x="413" y="418"/>
                    </a:cubicBezTo>
                    <a:cubicBezTo>
                      <a:pt x="487" y="143"/>
                      <a:pt x="487" y="143"/>
                      <a:pt x="487" y="143"/>
                    </a:cubicBezTo>
                    <a:cubicBezTo>
                      <a:pt x="365" y="109"/>
                      <a:pt x="250" y="61"/>
                      <a:pt x="142" y="0"/>
                    </a:cubicBezTo>
                    <a:lnTo>
                      <a:pt x="0" y="246"/>
                    </a:lnTo>
                    <a:close/>
                  </a:path>
                </a:pathLst>
              </a:custGeom>
              <a:solidFill>
                <a:srgbClr val="23AC3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Line 29">
                <a:extLst>
                  <a:ext uri="{FF2B5EF4-FFF2-40B4-BE49-F238E27FC236}">
                    <a16:creationId xmlns:a16="http://schemas.microsoft.com/office/drawing/2014/main" id="{481926FB-8CC6-14DA-5803-912F7CA86A7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rot="5400000" flipH="1" flipV="1">
                <a:off x="4686026" y="4145101"/>
                <a:ext cx="896630" cy="1099518"/>
              </a:xfrm>
              <a:prstGeom prst="line">
                <a:avLst/>
              </a:prstGeom>
              <a:noFill/>
              <a:ln w="19050" cap="flat">
                <a:solidFill>
                  <a:srgbClr val="000000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Line 30">
                <a:extLst>
                  <a:ext uri="{FF2B5EF4-FFF2-40B4-BE49-F238E27FC236}">
                    <a16:creationId xmlns:a16="http://schemas.microsoft.com/office/drawing/2014/main" id="{FA4DD5D0-7503-D365-58DF-32DD051AA2A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rot="5400000" flipH="1">
                <a:off x="5091303" y="4839340"/>
                <a:ext cx="1406689" cy="221096"/>
              </a:xfrm>
              <a:prstGeom prst="line">
                <a:avLst/>
              </a:prstGeom>
              <a:noFill/>
              <a:ln w="19050" cap="flat">
                <a:solidFill>
                  <a:srgbClr val="000000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9" name="文本框 98">
                <a:extLst>
                  <a:ext uri="{FF2B5EF4-FFF2-40B4-BE49-F238E27FC236}">
                    <a16:creationId xmlns:a16="http://schemas.microsoft.com/office/drawing/2014/main" id="{2E013DCF-A60C-7656-96CA-CEE575C95EDB}"/>
                  </a:ext>
                </a:extLst>
              </p:cNvPr>
              <p:cNvSpPr txBox="1"/>
              <p:nvPr/>
            </p:nvSpPr>
            <p:spPr>
              <a:xfrm rot="5999472">
                <a:off x="5121428" y="4722351"/>
                <a:ext cx="69762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b="1">
                    <a:latin typeface="思源黑体 CN Medium" panose="020b0600000000000000" pitchFamily="34" charset="-122"/>
                    <a:ea typeface="思源黑体 CN Medium" panose="020b0600000000000000" pitchFamily="34" charset="-122"/>
                  </a:rPr>
                  <a:t>60</a:t>
                </a:r>
                <a:r>
                  <a:rPr lang="zh-CN" altLang="en-US" b="1">
                    <a:latin typeface="思源黑体 CN Medium" panose="020b0600000000000000" pitchFamily="34" charset="-122"/>
                    <a:ea typeface="思源黑体 CN Medium" panose="020b0600000000000000" pitchFamily="34" charset="-122"/>
                  </a:rPr>
                  <a:t>度</a:t>
                </a:r>
              </a:p>
            </p:txBody>
          </p:sp>
        </p:grpSp>
        <p:grpSp>
          <p:nvGrpSpPr>
            <p:cNvPr id="101" name="组合 100">
              <a:extLst>
                <a:ext uri="{FF2B5EF4-FFF2-40B4-BE49-F238E27FC236}">
                  <a16:creationId xmlns:a16="http://schemas.microsoft.com/office/drawing/2014/main" id="{63A469B8-A74A-49B0-D10F-E74E34FBC725}"/>
                </a:ext>
              </a:extLst>
            </p:cNvPr>
            <p:cNvGrpSpPr/>
            <p:nvPr/>
          </p:nvGrpSpPr>
          <p:grpSpPr>
            <a:xfrm>
              <a:off x="7574724" y="2659555"/>
              <a:ext cx="3142934" cy="3142934"/>
              <a:chOff x="7574724" y="2589926"/>
              <a:chExt cx="3142934" cy="3142934"/>
            </a:xfrm>
          </p:grpSpPr>
          <p:sp>
            <p:nvSpPr>
              <p:cNvPr id="70" name="AutoShape 3">
                <a:extLst>
                  <a:ext uri="{FF2B5EF4-FFF2-40B4-BE49-F238E27FC236}">
                    <a16:creationId xmlns:a16="http://schemas.microsoft.com/office/drawing/2014/main" id="{7B7585D0-E3F1-B63C-FCC4-24EDC855CB72}"/>
                  </a:ext>
                </a:extLst>
              </p:cNvPr>
              <p:cNvSpPr>
                <a:spLocks noChangeAspect="1" noChangeArrowheads="1" noTextEdit="1"/>
              </p:cNvSpPr>
              <p:nvPr/>
            </p:nvSpPr>
            <p:spPr bwMode="auto">
              <a:xfrm rot="5400000">
                <a:off x="7575451" y="2590653"/>
                <a:ext cx="3141480" cy="314148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Freeform 5">
                <a:extLst>
                  <a:ext uri="{FF2B5EF4-FFF2-40B4-BE49-F238E27FC236}">
                    <a16:creationId xmlns:a16="http://schemas.microsoft.com/office/drawing/2014/main" id="{FCEE3BC9-5EAD-3CCB-876F-D768DD4D4E97}"/>
                  </a:ext>
                </a:extLst>
              </p:cNvPr>
              <p:cNvSpPr/>
              <p:nvPr/>
            </p:nvSpPr>
            <p:spPr bwMode="auto">
              <a:xfrm rot="5400000">
                <a:off x="8802592" y="2543022"/>
                <a:ext cx="279970" cy="373778"/>
              </a:xfrm>
              <a:custGeom>
                <a:gdLst>
                  <a:gd name="T0" fmla="*/ 0 w 332"/>
                  <a:gd name="T1" fmla="*/ 0 h 443"/>
                  <a:gd name="T2" fmla="*/ 58 w 332"/>
                  <a:gd name="T3" fmla="*/ 443 h 443"/>
                  <a:gd name="T4" fmla="*/ 332 w 332"/>
                  <a:gd name="T5" fmla="*/ 370 h 443"/>
                  <a:gd name="T6" fmla="*/ 284 w 332"/>
                  <a:gd name="T7" fmla="*/ 0 h 443"/>
                  <a:gd name="T8" fmla="*/ 0 w 332"/>
                  <a:gd name="T9" fmla="*/ 0 h 4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2" h="442">
                    <a:moveTo>
                      <a:pt x="0" y="0"/>
                    </a:moveTo>
                    <a:cubicBezTo>
                      <a:pt x="2" y="153"/>
                      <a:pt x="22" y="301"/>
                      <a:pt x="58" y="443"/>
                    </a:cubicBezTo>
                    <a:cubicBezTo>
                      <a:pt x="332" y="370"/>
                      <a:pt x="332" y="370"/>
                      <a:pt x="332" y="370"/>
                    </a:cubicBezTo>
                    <a:cubicBezTo>
                      <a:pt x="302" y="251"/>
                      <a:pt x="286" y="127"/>
                      <a:pt x="284" y="0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CC9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" name="Freeform 6">
                <a:extLst>
                  <a:ext uri="{FF2B5EF4-FFF2-40B4-BE49-F238E27FC236}">
                    <a16:creationId xmlns:a16="http://schemas.microsoft.com/office/drawing/2014/main" id="{9D550555-66B4-798D-4C4B-C05F78B387F7}"/>
                  </a:ext>
                </a:extLst>
              </p:cNvPr>
              <p:cNvSpPr/>
              <p:nvPr/>
            </p:nvSpPr>
            <p:spPr bwMode="auto">
              <a:xfrm rot="5400000">
                <a:off x="10089726" y="3071692"/>
                <a:ext cx="418864" cy="399230"/>
              </a:xfrm>
              <a:custGeom>
                <a:gdLst>
                  <a:gd name="T0" fmla="*/ 355 w 497"/>
                  <a:gd name="T1" fmla="*/ 0 h 473"/>
                  <a:gd name="T2" fmla="*/ 0 w 497"/>
                  <a:gd name="T3" fmla="*/ 272 h 473"/>
                  <a:gd name="T4" fmla="*/ 201 w 497"/>
                  <a:gd name="T5" fmla="*/ 473 h 473"/>
                  <a:gd name="T6" fmla="*/ 497 w 497"/>
                  <a:gd name="T7" fmla="*/ 246 h 473"/>
                  <a:gd name="T8" fmla="*/ 355 w 497"/>
                  <a:gd name="T9" fmla="*/ 0 h 4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7" h="472">
                    <a:moveTo>
                      <a:pt x="355" y="0"/>
                    </a:moveTo>
                    <a:cubicBezTo>
                      <a:pt x="226" y="76"/>
                      <a:pt x="107" y="168"/>
                      <a:pt x="0" y="272"/>
                    </a:cubicBezTo>
                    <a:cubicBezTo>
                      <a:pt x="201" y="473"/>
                      <a:pt x="201" y="473"/>
                      <a:pt x="201" y="473"/>
                    </a:cubicBezTo>
                    <a:cubicBezTo>
                      <a:pt x="290" y="386"/>
                      <a:pt x="389" y="310"/>
                      <a:pt x="497" y="246"/>
                    </a:cubicBezTo>
                    <a:lnTo>
                      <a:pt x="355" y="0"/>
                    </a:lnTo>
                    <a:close/>
                  </a:path>
                </a:pathLst>
              </a:custGeom>
              <a:solidFill>
                <a:srgbClr val="E7003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3" name="Freeform 7">
                <a:extLst>
                  <a:ext uri="{FF2B5EF4-FFF2-40B4-BE49-F238E27FC236}">
                    <a16:creationId xmlns:a16="http://schemas.microsoft.com/office/drawing/2014/main" id="{EE5BD80E-1024-E87E-B513-31E4381CC58A}"/>
                  </a:ext>
                </a:extLst>
              </p:cNvPr>
              <p:cNvSpPr/>
              <p:nvPr/>
            </p:nvSpPr>
            <p:spPr bwMode="auto">
              <a:xfrm rot="5400000">
                <a:off x="10278796" y="3419291"/>
                <a:ext cx="410865" cy="351962"/>
              </a:xfrm>
              <a:custGeom>
                <a:gdLst>
                  <a:gd name="T0" fmla="*/ 413 w 487"/>
                  <a:gd name="T1" fmla="*/ 0 h 418"/>
                  <a:gd name="T2" fmla="*/ 0 w 487"/>
                  <a:gd name="T3" fmla="*/ 172 h 418"/>
                  <a:gd name="T4" fmla="*/ 142 w 487"/>
                  <a:gd name="T5" fmla="*/ 418 h 418"/>
                  <a:gd name="T6" fmla="*/ 487 w 487"/>
                  <a:gd name="T7" fmla="*/ 275 h 418"/>
                  <a:gd name="T8" fmla="*/ 413 w 487"/>
                  <a:gd name="T9" fmla="*/ 0 h 4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7" h="418">
                    <a:moveTo>
                      <a:pt x="413" y="0"/>
                    </a:moveTo>
                    <a:cubicBezTo>
                      <a:pt x="268" y="41"/>
                      <a:pt x="129" y="99"/>
                      <a:pt x="0" y="172"/>
                    </a:cubicBezTo>
                    <a:cubicBezTo>
                      <a:pt x="142" y="418"/>
                      <a:pt x="142" y="418"/>
                      <a:pt x="142" y="418"/>
                    </a:cubicBezTo>
                    <a:cubicBezTo>
                      <a:pt x="250" y="357"/>
                      <a:pt x="365" y="309"/>
                      <a:pt x="487" y="275"/>
                    </a:cubicBezTo>
                    <a:lnTo>
                      <a:pt x="413" y="0"/>
                    </a:lnTo>
                    <a:close/>
                  </a:path>
                </a:pathLst>
              </a:custGeom>
              <a:solidFill>
                <a:srgbClr val="E4004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4" name="Freeform 8">
                <a:extLst>
                  <a:ext uri="{FF2B5EF4-FFF2-40B4-BE49-F238E27FC236}">
                    <a16:creationId xmlns:a16="http://schemas.microsoft.com/office/drawing/2014/main" id="{40311D29-A9B2-83AF-77D5-8F25BCAAC920}"/>
                  </a:ext>
                </a:extLst>
              </p:cNvPr>
              <p:cNvSpPr/>
              <p:nvPr/>
            </p:nvSpPr>
            <p:spPr bwMode="auto">
              <a:xfrm rot="5400000">
                <a:off x="9836662" y="2798994"/>
                <a:ext cx="399230" cy="418864"/>
              </a:xfrm>
              <a:custGeom>
                <a:gdLst>
                  <a:gd name="T0" fmla="*/ 272 w 473"/>
                  <a:gd name="T1" fmla="*/ 0 h 497"/>
                  <a:gd name="T2" fmla="*/ 0 w 473"/>
                  <a:gd name="T3" fmla="*/ 355 h 497"/>
                  <a:gd name="T4" fmla="*/ 246 w 473"/>
                  <a:gd name="T5" fmla="*/ 497 h 497"/>
                  <a:gd name="T6" fmla="*/ 473 w 473"/>
                  <a:gd name="T7" fmla="*/ 201 h 497"/>
                  <a:gd name="T8" fmla="*/ 272 w 473"/>
                  <a:gd name="T9" fmla="*/ 0 h 4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72" h="497">
                    <a:moveTo>
                      <a:pt x="272" y="0"/>
                    </a:moveTo>
                    <a:cubicBezTo>
                      <a:pt x="168" y="107"/>
                      <a:pt x="76" y="226"/>
                      <a:pt x="0" y="355"/>
                    </a:cubicBezTo>
                    <a:cubicBezTo>
                      <a:pt x="246" y="497"/>
                      <a:pt x="246" y="497"/>
                      <a:pt x="246" y="497"/>
                    </a:cubicBezTo>
                    <a:cubicBezTo>
                      <a:pt x="310" y="389"/>
                      <a:pt x="386" y="290"/>
                      <a:pt x="473" y="201"/>
                    </a:cubicBezTo>
                    <a:lnTo>
                      <a:pt x="272" y="0"/>
                    </a:lnTo>
                    <a:close/>
                  </a:path>
                </a:pathLst>
              </a:custGeom>
              <a:solidFill>
                <a:srgbClr val="E7001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5" name="Freeform 9">
                <a:extLst>
                  <a:ext uri="{FF2B5EF4-FFF2-40B4-BE49-F238E27FC236}">
                    <a16:creationId xmlns:a16="http://schemas.microsoft.com/office/drawing/2014/main" id="{46C86361-A6A5-500B-2DCB-5E8B51D71475}"/>
                  </a:ext>
                </a:extLst>
              </p:cNvPr>
              <p:cNvSpPr/>
              <p:nvPr/>
            </p:nvSpPr>
            <p:spPr bwMode="auto">
              <a:xfrm rot="5400000">
                <a:off x="9209821" y="2543022"/>
                <a:ext cx="279970" cy="373778"/>
              </a:xfrm>
              <a:custGeom>
                <a:gdLst>
                  <a:gd name="T0" fmla="*/ 58 w 332"/>
                  <a:gd name="T1" fmla="*/ 0 h 443"/>
                  <a:gd name="T2" fmla="*/ 0 w 332"/>
                  <a:gd name="T3" fmla="*/ 443 h 443"/>
                  <a:gd name="T4" fmla="*/ 284 w 332"/>
                  <a:gd name="T5" fmla="*/ 443 h 443"/>
                  <a:gd name="T6" fmla="*/ 332 w 332"/>
                  <a:gd name="T7" fmla="*/ 73 h 443"/>
                  <a:gd name="T8" fmla="*/ 58 w 332"/>
                  <a:gd name="T9" fmla="*/ 0 h 4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2" h="442">
                    <a:moveTo>
                      <a:pt x="58" y="0"/>
                    </a:moveTo>
                    <a:cubicBezTo>
                      <a:pt x="22" y="142"/>
                      <a:pt x="2" y="290"/>
                      <a:pt x="0" y="443"/>
                    </a:cubicBezTo>
                    <a:cubicBezTo>
                      <a:pt x="284" y="443"/>
                      <a:pt x="284" y="443"/>
                      <a:pt x="284" y="443"/>
                    </a:cubicBezTo>
                    <a:cubicBezTo>
                      <a:pt x="286" y="316"/>
                      <a:pt x="302" y="192"/>
                      <a:pt x="332" y="73"/>
                    </a:cubicBezTo>
                    <a:lnTo>
                      <a:pt x="58" y="0"/>
                    </a:lnTo>
                    <a:close/>
                  </a:path>
                </a:pathLst>
              </a:custGeom>
              <a:solidFill>
                <a:srgbClr val="F3980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6" name="Freeform 10">
                <a:extLst>
                  <a:ext uri="{FF2B5EF4-FFF2-40B4-BE49-F238E27FC236}">
                    <a16:creationId xmlns:a16="http://schemas.microsoft.com/office/drawing/2014/main" id="{58F72AF7-B110-53CB-D278-4419F29C92EA}"/>
                  </a:ext>
                </a:extLst>
              </p:cNvPr>
              <p:cNvSpPr/>
              <p:nvPr/>
            </p:nvSpPr>
            <p:spPr bwMode="auto">
              <a:xfrm rot="5400000">
                <a:off x="9536331" y="2617923"/>
                <a:ext cx="351962" cy="410865"/>
              </a:xfrm>
              <a:custGeom>
                <a:gdLst>
                  <a:gd name="T0" fmla="*/ 172 w 418"/>
                  <a:gd name="T1" fmla="*/ 0 h 487"/>
                  <a:gd name="T2" fmla="*/ 0 w 418"/>
                  <a:gd name="T3" fmla="*/ 413 h 487"/>
                  <a:gd name="T4" fmla="*/ 275 w 418"/>
                  <a:gd name="T5" fmla="*/ 487 h 487"/>
                  <a:gd name="T6" fmla="*/ 418 w 418"/>
                  <a:gd name="T7" fmla="*/ 142 h 487"/>
                  <a:gd name="T8" fmla="*/ 172 w 418"/>
                  <a:gd name="T9" fmla="*/ 0 h 4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8" h="487">
                    <a:moveTo>
                      <a:pt x="172" y="0"/>
                    </a:moveTo>
                    <a:cubicBezTo>
                      <a:pt x="99" y="129"/>
                      <a:pt x="41" y="268"/>
                      <a:pt x="0" y="413"/>
                    </a:cubicBezTo>
                    <a:cubicBezTo>
                      <a:pt x="275" y="487"/>
                      <a:pt x="275" y="487"/>
                      <a:pt x="275" y="487"/>
                    </a:cubicBezTo>
                    <a:cubicBezTo>
                      <a:pt x="309" y="365"/>
                      <a:pt x="357" y="250"/>
                      <a:pt x="418" y="142"/>
                    </a:cubicBezTo>
                    <a:lnTo>
                      <a:pt x="172" y="0"/>
                    </a:lnTo>
                    <a:close/>
                  </a:path>
                </a:pathLst>
              </a:custGeom>
              <a:solidFill>
                <a:srgbClr val="EB61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7" name="Freeform 11">
                <a:extLst>
                  <a:ext uri="{FF2B5EF4-FFF2-40B4-BE49-F238E27FC236}">
                    <a16:creationId xmlns:a16="http://schemas.microsoft.com/office/drawing/2014/main" id="{6DAE6899-41FC-8080-F2E3-D76331D9BDB8}"/>
                  </a:ext>
                </a:extLst>
              </p:cNvPr>
              <p:cNvSpPr/>
              <p:nvPr/>
            </p:nvSpPr>
            <p:spPr bwMode="auto">
              <a:xfrm rot="5400000">
                <a:off x="10390784" y="3817794"/>
                <a:ext cx="373778" cy="279970"/>
              </a:xfrm>
              <a:custGeom>
                <a:gdLst>
                  <a:gd name="T0" fmla="*/ 443 w 443"/>
                  <a:gd name="T1" fmla="*/ 0 h 332"/>
                  <a:gd name="T2" fmla="*/ 0 w 443"/>
                  <a:gd name="T3" fmla="*/ 58 h 332"/>
                  <a:gd name="T4" fmla="*/ 73 w 443"/>
                  <a:gd name="T5" fmla="*/ 332 h 332"/>
                  <a:gd name="T6" fmla="*/ 443 w 443"/>
                  <a:gd name="T7" fmla="*/ 284 h 332"/>
                  <a:gd name="T8" fmla="*/ 443 w 443"/>
                  <a:gd name="T9" fmla="*/ 0 h 3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2" h="332">
                    <a:moveTo>
                      <a:pt x="443" y="0"/>
                    </a:moveTo>
                    <a:cubicBezTo>
                      <a:pt x="290" y="2"/>
                      <a:pt x="142" y="22"/>
                      <a:pt x="0" y="58"/>
                    </a:cubicBezTo>
                    <a:cubicBezTo>
                      <a:pt x="73" y="332"/>
                      <a:pt x="73" y="332"/>
                      <a:pt x="73" y="332"/>
                    </a:cubicBezTo>
                    <a:cubicBezTo>
                      <a:pt x="192" y="302"/>
                      <a:pt x="316" y="286"/>
                      <a:pt x="443" y="284"/>
                    </a:cubicBezTo>
                    <a:lnTo>
                      <a:pt x="443" y="0"/>
                    </a:lnTo>
                    <a:close/>
                  </a:path>
                </a:pathLst>
              </a:custGeom>
              <a:solidFill>
                <a:srgbClr val="E6006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8" name="Freeform 12">
                <a:extLst>
                  <a:ext uri="{FF2B5EF4-FFF2-40B4-BE49-F238E27FC236}">
                    <a16:creationId xmlns:a16="http://schemas.microsoft.com/office/drawing/2014/main" id="{BB555D8F-B3A5-F8BC-81C5-ED3782454FC7}"/>
                  </a:ext>
                </a:extLst>
              </p:cNvPr>
              <p:cNvSpPr/>
              <p:nvPr/>
            </p:nvSpPr>
            <p:spPr bwMode="auto">
              <a:xfrm rot="5400000">
                <a:off x="10390784" y="4225023"/>
                <a:ext cx="373778" cy="279970"/>
              </a:xfrm>
              <a:custGeom>
                <a:gdLst>
                  <a:gd name="T0" fmla="*/ 443 w 443"/>
                  <a:gd name="T1" fmla="*/ 58 h 332"/>
                  <a:gd name="T2" fmla="*/ 0 w 443"/>
                  <a:gd name="T3" fmla="*/ 0 h 332"/>
                  <a:gd name="T4" fmla="*/ 0 w 443"/>
                  <a:gd name="T5" fmla="*/ 284 h 332"/>
                  <a:gd name="T6" fmla="*/ 370 w 443"/>
                  <a:gd name="T7" fmla="*/ 332 h 332"/>
                  <a:gd name="T8" fmla="*/ 443 w 443"/>
                  <a:gd name="T9" fmla="*/ 58 h 3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2" h="332">
                    <a:moveTo>
                      <a:pt x="443" y="58"/>
                    </a:moveTo>
                    <a:cubicBezTo>
                      <a:pt x="301" y="22"/>
                      <a:pt x="153" y="2"/>
                      <a:pt x="0" y="0"/>
                    </a:cubicBezTo>
                    <a:cubicBezTo>
                      <a:pt x="0" y="284"/>
                      <a:pt x="0" y="284"/>
                      <a:pt x="0" y="284"/>
                    </a:cubicBezTo>
                    <a:cubicBezTo>
                      <a:pt x="127" y="286"/>
                      <a:pt x="251" y="302"/>
                      <a:pt x="370" y="332"/>
                    </a:cubicBezTo>
                    <a:lnTo>
                      <a:pt x="443" y="58"/>
                    </a:lnTo>
                    <a:close/>
                  </a:path>
                </a:pathLst>
              </a:custGeom>
              <a:solidFill>
                <a:srgbClr val="E500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9" name="Freeform 13">
                <a:extLst>
                  <a:ext uri="{FF2B5EF4-FFF2-40B4-BE49-F238E27FC236}">
                    <a16:creationId xmlns:a16="http://schemas.microsoft.com/office/drawing/2014/main" id="{00D32AC3-4306-53D0-390D-47E92B019F7B}"/>
                  </a:ext>
                </a:extLst>
              </p:cNvPr>
              <p:cNvSpPr/>
              <p:nvPr/>
            </p:nvSpPr>
            <p:spPr bwMode="auto">
              <a:xfrm rot="5400000">
                <a:off x="9536331" y="5293998"/>
                <a:ext cx="351962" cy="410865"/>
              </a:xfrm>
              <a:custGeom>
                <a:gdLst>
                  <a:gd name="T0" fmla="*/ 418 w 418"/>
                  <a:gd name="T1" fmla="*/ 413 h 487"/>
                  <a:gd name="T2" fmla="*/ 246 w 418"/>
                  <a:gd name="T3" fmla="*/ 0 h 487"/>
                  <a:gd name="T4" fmla="*/ 0 w 418"/>
                  <a:gd name="T5" fmla="*/ 142 h 487"/>
                  <a:gd name="T6" fmla="*/ 143 w 418"/>
                  <a:gd name="T7" fmla="*/ 487 h 487"/>
                  <a:gd name="T8" fmla="*/ 418 w 418"/>
                  <a:gd name="T9" fmla="*/ 413 h 4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8" h="487">
                    <a:moveTo>
                      <a:pt x="418" y="413"/>
                    </a:moveTo>
                    <a:cubicBezTo>
                      <a:pt x="377" y="268"/>
                      <a:pt x="319" y="129"/>
                      <a:pt x="246" y="0"/>
                    </a:cubicBezTo>
                    <a:cubicBezTo>
                      <a:pt x="0" y="142"/>
                      <a:pt x="0" y="142"/>
                      <a:pt x="0" y="142"/>
                    </a:cubicBezTo>
                    <a:cubicBezTo>
                      <a:pt x="61" y="250"/>
                      <a:pt x="109" y="365"/>
                      <a:pt x="143" y="487"/>
                    </a:cubicBezTo>
                    <a:lnTo>
                      <a:pt x="418" y="413"/>
                    </a:lnTo>
                    <a:close/>
                  </a:path>
                </a:pathLst>
              </a:custGeom>
              <a:solidFill>
                <a:srgbClr val="1D208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0" name="Freeform 14">
                <a:extLst>
                  <a:ext uri="{FF2B5EF4-FFF2-40B4-BE49-F238E27FC236}">
                    <a16:creationId xmlns:a16="http://schemas.microsoft.com/office/drawing/2014/main" id="{E4147C40-D02A-E738-AE56-0598C2E9857E}"/>
                  </a:ext>
                </a:extLst>
              </p:cNvPr>
              <p:cNvSpPr/>
              <p:nvPr/>
            </p:nvSpPr>
            <p:spPr bwMode="auto">
              <a:xfrm rot="5400000">
                <a:off x="9836662" y="5104928"/>
                <a:ext cx="399230" cy="418864"/>
              </a:xfrm>
              <a:custGeom>
                <a:gdLst>
                  <a:gd name="T0" fmla="*/ 473 w 473"/>
                  <a:gd name="T1" fmla="*/ 355 h 497"/>
                  <a:gd name="T2" fmla="*/ 201 w 473"/>
                  <a:gd name="T3" fmla="*/ 0 h 497"/>
                  <a:gd name="T4" fmla="*/ 0 w 473"/>
                  <a:gd name="T5" fmla="*/ 201 h 497"/>
                  <a:gd name="T6" fmla="*/ 227 w 473"/>
                  <a:gd name="T7" fmla="*/ 497 h 497"/>
                  <a:gd name="T8" fmla="*/ 473 w 473"/>
                  <a:gd name="T9" fmla="*/ 355 h 4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72" h="497">
                    <a:moveTo>
                      <a:pt x="473" y="355"/>
                    </a:moveTo>
                    <a:cubicBezTo>
                      <a:pt x="397" y="226"/>
                      <a:pt x="305" y="107"/>
                      <a:pt x="201" y="0"/>
                    </a:cubicBezTo>
                    <a:cubicBezTo>
                      <a:pt x="0" y="201"/>
                      <a:pt x="0" y="201"/>
                      <a:pt x="0" y="201"/>
                    </a:cubicBezTo>
                    <a:cubicBezTo>
                      <a:pt x="87" y="290"/>
                      <a:pt x="163" y="389"/>
                      <a:pt x="227" y="497"/>
                    </a:cubicBezTo>
                    <a:lnTo>
                      <a:pt x="473" y="355"/>
                    </a:lnTo>
                    <a:close/>
                  </a:path>
                </a:pathLst>
              </a:custGeom>
              <a:solidFill>
                <a:srgbClr val="59147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1" name="Freeform 15">
                <a:extLst>
                  <a:ext uri="{FF2B5EF4-FFF2-40B4-BE49-F238E27FC236}">
                    <a16:creationId xmlns:a16="http://schemas.microsoft.com/office/drawing/2014/main" id="{1AE544ED-FD50-C64B-AF0E-66561A00BC34}"/>
                  </a:ext>
                </a:extLst>
              </p:cNvPr>
              <p:cNvSpPr/>
              <p:nvPr/>
            </p:nvSpPr>
            <p:spPr bwMode="auto">
              <a:xfrm rot="5400000">
                <a:off x="10278796" y="4551533"/>
                <a:ext cx="410865" cy="351962"/>
              </a:xfrm>
              <a:custGeom>
                <a:gdLst>
                  <a:gd name="T0" fmla="*/ 487 w 487"/>
                  <a:gd name="T1" fmla="*/ 172 h 418"/>
                  <a:gd name="T2" fmla="*/ 74 w 487"/>
                  <a:gd name="T3" fmla="*/ 0 h 418"/>
                  <a:gd name="T4" fmla="*/ 0 w 487"/>
                  <a:gd name="T5" fmla="*/ 275 h 418"/>
                  <a:gd name="T6" fmla="*/ 345 w 487"/>
                  <a:gd name="T7" fmla="*/ 418 h 418"/>
                  <a:gd name="T8" fmla="*/ 487 w 487"/>
                  <a:gd name="T9" fmla="*/ 172 h 4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7" h="418">
                    <a:moveTo>
                      <a:pt x="487" y="172"/>
                    </a:moveTo>
                    <a:cubicBezTo>
                      <a:pt x="358" y="99"/>
                      <a:pt x="219" y="41"/>
                      <a:pt x="74" y="0"/>
                    </a:cubicBezTo>
                    <a:cubicBezTo>
                      <a:pt x="0" y="275"/>
                      <a:pt x="0" y="275"/>
                      <a:pt x="0" y="275"/>
                    </a:cubicBezTo>
                    <a:cubicBezTo>
                      <a:pt x="122" y="309"/>
                      <a:pt x="237" y="357"/>
                      <a:pt x="345" y="418"/>
                    </a:cubicBezTo>
                    <a:lnTo>
                      <a:pt x="487" y="172"/>
                    </a:lnTo>
                    <a:close/>
                  </a:path>
                </a:pathLst>
              </a:custGeom>
              <a:solidFill>
                <a:srgbClr val="BF008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" name="Freeform 16">
                <a:extLst>
                  <a:ext uri="{FF2B5EF4-FFF2-40B4-BE49-F238E27FC236}">
                    <a16:creationId xmlns:a16="http://schemas.microsoft.com/office/drawing/2014/main" id="{42C70D85-BA61-3632-8777-63FF9D99D21C}"/>
                  </a:ext>
                </a:extLst>
              </p:cNvPr>
              <p:cNvSpPr/>
              <p:nvPr/>
            </p:nvSpPr>
            <p:spPr bwMode="auto">
              <a:xfrm rot="5400000">
                <a:off x="10089726" y="4851864"/>
                <a:ext cx="418864" cy="399230"/>
              </a:xfrm>
              <a:custGeom>
                <a:gdLst>
                  <a:gd name="T0" fmla="*/ 497 w 497"/>
                  <a:gd name="T1" fmla="*/ 272 h 473"/>
                  <a:gd name="T2" fmla="*/ 142 w 497"/>
                  <a:gd name="T3" fmla="*/ 0 h 473"/>
                  <a:gd name="T4" fmla="*/ 0 w 497"/>
                  <a:gd name="T5" fmla="*/ 246 h 473"/>
                  <a:gd name="T6" fmla="*/ 296 w 497"/>
                  <a:gd name="T7" fmla="*/ 473 h 473"/>
                  <a:gd name="T8" fmla="*/ 497 w 497"/>
                  <a:gd name="T9" fmla="*/ 272 h 4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7" h="472">
                    <a:moveTo>
                      <a:pt x="497" y="272"/>
                    </a:moveTo>
                    <a:cubicBezTo>
                      <a:pt x="390" y="168"/>
                      <a:pt x="271" y="76"/>
                      <a:pt x="142" y="0"/>
                    </a:cubicBezTo>
                    <a:cubicBezTo>
                      <a:pt x="0" y="246"/>
                      <a:pt x="0" y="246"/>
                      <a:pt x="0" y="246"/>
                    </a:cubicBezTo>
                    <a:cubicBezTo>
                      <a:pt x="108" y="310"/>
                      <a:pt x="207" y="386"/>
                      <a:pt x="296" y="473"/>
                    </a:cubicBezTo>
                    <a:lnTo>
                      <a:pt x="497" y="272"/>
                    </a:lnTo>
                    <a:close/>
                  </a:path>
                </a:pathLst>
              </a:custGeom>
              <a:solidFill>
                <a:srgbClr val="92078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3" name="Freeform 17">
                <a:extLst>
                  <a:ext uri="{FF2B5EF4-FFF2-40B4-BE49-F238E27FC236}">
                    <a16:creationId xmlns:a16="http://schemas.microsoft.com/office/drawing/2014/main" id="{9A21F35F-0A27-A8B7-B943-881246570B6E}"/>
                  </a:ext>
                </a:extLst>
              </p:cNvPr>
              <p:cNvSpPr/>
              <p:nvPr/>
            </p:nvSpPr>
            <p:spPr bwMode="auto">
              <a:xfrm rot="5400000">
                <a:off x="9209821" y="5405986"/>
                <a:ext cx="279970" cy="373778"/>
              </a:xfrm>
              <a:custGeom>
                <a:gdLst>
                  <a:gd name="T0" fmla="*/ 332 w 332"/>
                  <a:gd name="T1" fmla="*/ 443 h 443"/>
                  <a:gd name="T2" fmla="*/ 274 w 332"/>
                  <a:gd name="T3" fmla="*/ 0 h 443"/>
                  <a:gd name="T4" fmla="*/ 0 w 332"/>
                  <a:gd name="T5" fmla="*/ 73 h 443"/>
                  <a:gd name="T6" fmla="*/ 48 w 332"/>
                  <a:gd name="T7" fmla="*/ 443 h 443"/>
                  <a:gd name="T8" fmla="*/ 332 w 332"/>
                  <a:gd name="T9" fmla="*/ 443 h 4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2" h="442">
                    <a:moveTo>
                      <a:pt x="332" y="443"/>
                    </a:moveTo>
                    <a:cubicBezTo>
                      <a:pt x="330" y="290"/>
                      <a:pt x="310" y="142"/>
                      <a:pt x="274" y="0"/>
                    </a:cubicBezTo>
                    <a:cubicBezTo>
                      <a:pt x="0" y="73"/>
                      <a:pt x="0" y="73"/>
                      <a:pt x="0" y="73"/>
                    </a:cubicBezTo>
                    <a:cubicBezTo>
                      <a:pt x="30" y="192"/>
                      <a:pt x="46" y="316"/>
                      <a:pt x="48" y="443"/>
                    </a:cubicBezTo>
                    <a:lnTo>
                      <a:pt x="332" y="443"/>
                    </a:lnTo>
                    <a:close/>
                  </a:path>
                </a:pathLst>
              </a:custGeom>
              <a:solidFill>
                <a:srgbClr val="01479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4" name="Freeform 18">
                <a:extLst>
                  <a:ext uri="{FF2B5EF4-FFF2-40B4-BE49-F238E27FC236}">
                    <a16:creationId xmlns:a16="http://schemas.microsoft.com/office/drawing/2014/main" id="{9DC564DF-D855-AD88-A0C4-5E02932EAFD4}"/>
                  </a:ext>
                </a:extLst>
              </p:cNvPr>
              <p:cNvSpPr/>
              <p:nvPr/>
            </p:nvSpPr>
            <p:spPr bwMode="auto">
              <a:xfrm rot="5400000">
                <a:off x="8404089" y="2617923"/>
                <a:ext cx="351962" cy="410865"/>
              </a:xfrm>
              <a:custGeom>
                <a:gdLst>
                  <a:gd name="T0" fmla="*/ 0 w 418"/>
                  <a:gd name="T1" fmla="*/ 74 h 487"/>
                  <a:gd name="T2" fmla="*/ 172 w 418"/>
                  <a:gd name="T3" fmla="*/ 487 h 487"/>
                  <a:gd name="T4" fmla="*/ 418 w 418"/>
                  <a:gd name="T5" fmla="*/ 345 h 487"/>
                  <a:gd name="T6" fmla="*/ 275 w 418"/>
                  <a:gd name="T7" fmla="*/ 0 h 487"/>
                  <a:gd name="T8" fmla="*/ 0 w 418"/>
                  <a:gd name="T9" fmla="*/ 74 h 4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8" h="487">
                    <a:moveTo>
                      <a:pt x="0" y="74"/>
                    </a:moveTo>
                    <a:cubicBezTo>
                      <a:pt x="41" y="219"/>
                      <a:pt x="99" y="358"/>
                      <a:pt x="172" y="487"/>
                    </a:cubicBezTo>
                    <a:cubicBezTo>
                      <a:pt x="418" y="345"/>
                      <a:pt x="418" y="345"/>
                      <a:pt x="418" y="345"/>
                    </a:cubicBezTo>
                    <a:cubicBezTo>
                      <a:pt x="357" y="237"/>
                      <a:pt x="309" y="122"/>
                      <a:pt x="275" y="0"/>
                    </a:cubicBezTo>
                    <a:lnTo>
                      <a:pt x="0" y="74"/>
                    </a:lnTo>
                    <a:close/>
                  </a:path>
                </a:pathLst>
              </a:custGeom>
              <a:solidFill>
                <a:srgbClr val="FFF1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5" name="Freeform 19">
                <a:extLst>
                  <a:ext uri="{FF2B5EF4-FFF2-40B4-BE49-F238E27FC236}">
                    <a16:creationId xmlns:a16="http://schemas.microsoft.com/office/drawing/2014/main" id="{F00C4B2B-8063-36F6-16A5-B7DF2BF985CA}"/>
                  </a:ext>
                </a:extLst>
              </p:cNvPr>
              <p:cNvSpPr/>
              <p:nvPr/>
            </p:nvSpPr>
            <p:spPr bwMode="auto">
              <a:xfrm rot="5400000">
                <a:off x="7783792" y="4851864"/>
                <a:ext cx="418864" cy="399230"/>
              </a:xfrm>
              <a:custGeom>
                <a:gdLst>
                  <a:gd name="T0" fmla="*/ 142 w 497"/>
                  <a:gd name="T1" fmla="*/ 473 h 473"/>
                  <a:gd name="T2" fmla="*/ 497 w 497"/>
                  <a:gd name="T3" fmla="*/ 201 h 473"/>
                  <a:gd name="T4" fmla="*/ 296 w 497"/>
                  <a:gd name="T5" fmla="*/ 0 h 473"/>
                  <a:gd name="T6" fmla="*/ 0 w 497"/>
                  <a:gd name="T7" fmla="*/ 227 h 473"/>
                  <a:gd name="T8" fmla="*/ 142 w 497"/>
                  <a:gd name="T9" fmla="*/ 473 h 4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7" h="472">
                    <a:moveTo>
                      <a:pt x="142" y="473"/>
                    </a:moveTo>
                    <a:cubicBezTo>
                      <a:pt x="271" y="397"/>
                      <a:pt x="390" y="305"/>
                      <a:pt x="497" y="201"/>
                    </a:cubicBezTo>
                    <a:cubicBezTo>
                      <a:pt x="296" y="0"/>
                      <a:pt x="296" y="0"/>
                      <a:pt x="296" y="0"/>
                    </a:cubicBezTo>
                    <a:cubicBezTo>
                      <a:pt x="207" y="87"/>
                      <a:pt x="108" y="163"/>
                      <a:pt x="0" y="227"/>
                    </a:cubicBezTo>
                    <a:lnTo>
                      <a:pt x="142" y="473"/>
                    </a:lnTo>
                    <a:close/>
                  </a:path>
                </a:pathLst>
              </a:custGeom>
              <a:solidFill>
                <a:srgbClr val="00A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6" name="Freeform 20">
                <a:extLst>
                  <a:ext uri="{FF2B5EF4-FFF2-40B4-BE49-F238E27FC236}">
                    <a16:creationId xmlns:a16="http://schemas.microsoft.com/office/drawing/2014/main" id="{9EE61C3B-8162-DE46-E0D3-7DB7271FE72A}"/>
                  </a:ext>
                </a:extLst>
              </p:cNvPr>
              <p:cNvSpPr/>
              <p:nvPr/>
            </p:nvSpPr>
            <p:spPr bwMode="auto">
              <a:xfrm rot="5400000">
                <a:off x="7602721" y="4551533"/>
                <a:ext cx="410865" cy="351962"/>
              </a:xfrm>
              <a:custGeom>
                <a:gdLst>
                  <a:gd name="T0" fmla="*/ 74 w 487"/>
                  <a:gd name="T1" fmla="*/ 418 h 418"/>
                  <a:gd name="T2" fmla="*/ 487 w 487"/>
                  <a:gd name="T3" fmla="*/ 246 h 418"/>
                  <a:gd name="T4" fmla="*/ 345 w 487"/>
                  <a:gd name="T5" fmla="*/ 0 h 418"/>
                  <a:gd name="T6" fmla="*/ 0 w 487"/>
                  <a:gd name="T7" fmla="*/ 143 h 418"/>
                  <a:gd name="T8" fmla="*/ 74 w 487"/>
                  <a:gd name="T9" fmla="*/ 418 h 4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7" h="418">
                    <a:moveTo>
                      <a:pt x="74" y="418"/>
                    </a:moveTo>
                    <a:cubicBezTo>
                      <a:pt x="219" y="377"/>
                      <a:pt x="358" y="319"/>
                      <a:pt x="487" y="246"/>
                    </a:cubicBezTo>
                    <a:cubicBezTo>
                      <a:pt x="345" y="0"/>
                      <a:pt x="345" y="0"/>
                      <a:pt x="345" y="0"/>
                    </a:cubicBezTo>
                    <a:cubicBezTo>
                      <a:pt x="237" y="61"/>
                      <a:pt x="122" y="109"/>
                      <a:pt x="0" y="143"/>
                    </a:cubicBezTo>
                    <a:lnTo>
                      <a:pt x="74" y="418"/>
                    </a:lnTo>
                    <a:close/>
                  </a:path>
                </a:pathLst>
              </a:custGeom>
              <a:solidFill>
                <a:srgbClr val="009F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7" name="Freeform 21">
                <a:extLst>
                  <a:ext uri="{FF2B5EF4-FFF2-40B4-BE49-F238E27FC236}">
                    <a16:creationId xmlns:a16="http://schemas.microsoft.com/office/drawing/2014/main" id="{F9685B16-7C2F-89B6-073A-6A88B40B9A7F}"/>
                  </a:ext>
                </a:extLst>
              </p:cNvPr>
              <p:cNvSpPr/>
              <p:nvPr/>
            </p:nvSpPr>
            <p:spPr bwMode="auto">
              <a:xfrm rot="5400000">
                <a:off x="8404089" y="5293998"/>
                <a:ext cx="351962" cy="410865"/>
              </a:xfrm>
              <a:custGeom>
                <a:gdLst>
                  <a:gd name="T0" fmla="*/ 246 w 418"/>
                  <a:gd name="T1" fmla="*/ 487 h 487"/>
                  <a:gd name="T2" fmla="*/ 418 w 418"/>
                  <a:gd name="T3" fmla="*/ 74 h 487"/>
                  <a:gd name="T4" fmla="*/ 143 w 418"/>
                  <a:gd name="T5" fmla="*/ 0 h 487"/>
                  <a:gd name="T6" fmla="*/ 0 w 418"/>
                  <a:gd name="T7" fmla="*/ 345 h 487"/>
                  <a:gd name="T8" fmla="*/ 246 w 418"/>
                  <a:gd name="T9" fmla="*/ 487 h 4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8" h="487">
                    <a:moveTo>
                      <a:pt x="246" y="487"/>
                    </a:moveTo>
                    <a:cubicBezTo>
                      <a:pt x="319" y="358"/>
                      <a:pt x="377" y="219"/>
                      <a:pt x="418" y="74"/>
                    </a:cubicBezTo>
                    <a:cubicBezTo>
                      <a:pt x="143" y="0"/>
                      <a:pt x="143" y="0"/>
                      <a:pt x="143" y="0"/>
                    </a:cubicBezTo>
                    <a:cubicBezTo>
                      <a:pt x="109" y="122"/>
                      <a:pt x="61" y="237"/>
                      <a:pt x="0" y="345"/>
                    </a:cubicBezTo>
                    <a:lnTo>
                      <a:pt x="246" y="487"/>
                    </a:lnTo>
                    <a:close/>
                  </a:path>
                </a:pathLst>
              </a:custGeom>
              <a:solidFill>
                <a:srgbClr val="0085D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8" name="Freeform 22">
                <a:extLst>
                  <a:ext uri="{FF2B5EF4-FFF2-40B4-BE49-F238E27FC236}">
                    <a16:creationId xmlns:a16="http://schemas.microsoft.com/office/drawing/2014/main" id="{08CD63A6-3F57-F991-CC4E-96BBF4F0E48D}"/>
                  </a:ext>
                </a:extLst>
              </p:cNvPr>
              <p:cNvSpPr/>
              <p:nvPr/>
            </p:nvSpPr>
            <p:spPr bwMode="auto">
              <a:xfrm rot="5400000">
                <a:off x="8802592" y="5405986"/>
                <a:ext cx="279970" cy="373778"/>
              </a:xfrm>
              <a:custGeom>
                <a:gdLst>
                  <a:gd name="T0" fmla="*/ 0 w 332"/>
                  <a:gd name="T1" fmla="*/ 370 h 443"/>
                  <a:gd name="T2" fmla="*/ 274 w 332"/>
                  <a:gd name="T3" fmla="*/ 443 h 443"/>
                  <a:gd name="T4" fmla="*/ 332 w 332"/>
                  <a:gd name="T5" fmla="*/ 0 h 443"/>
                  <a:gd name="T6" fmla="*/ 48 w 332"/>
                  <a:gd name="T7" fmla="*/ 0 h 443"/>
                  <a:gd name="T8" fmla="*/ 0 w 332"/>
                  <a:gd name="T9" fmla="*/ 370 h 4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2" h="442">
                    <a:moveTo>
                      <a:pt x="0" y="370"/>
                    </a:moveTo>
                    <a:cubicBezTo>
                      <a:pt x="274" y="443"/>
                      <a:pt x="274" y="443"/>
                      <a:pt x="274" y="443"/>
                    </a:cubicBezTo>
                    <a:cubicBezTo>
                      <a:pt x="310" y="301"/>
                      <a:pt x="330" y="153"/>
                      <a:pt x="332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46" y="127"/>
                      <a:pt x="30" y="251"/>
                      <a:pt x="0" y="370"/>
                    </a:cubicBezTo>
                    <a:close/>
                  </a:path>
                </a:pathLst>
              </a:custGeom>
              <a:solidFill>
                <a:srgbClr val="0168B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9" name="Freeform 23">
                <a:extLst>
                  <a:ext uri="{FF2B5EF4-FFF2-40B4-BE49-F238E27FC236}">
                    <a16:creationId xmlns:a16="http://schemas.microsoft.com/office/drawing/2014/main" id="{381C6020-DF5A-AF4E-87CC-5176210C9310}"/>
                  </a:ext>
                </a:extLst>
              </p:cNvPr>
              <p:cNvSpPr/>
              <p:nvPr/>
            </p:nvSpPr>
            <p:spPr bwMode="auto">
              <a:xfrm rot="5400000">
                <a:off x="8056490" y="5104928"/>
                <a:ext cx="399230" cy="418864"/>
              </a:xfrm>
              <a:custGeom>
                <a:gdLst>
                  <a:gd name="T0" fmla="*/ 201 w 473"/>
                  <a:gd name="T1" fmla="*/ 497 h 497"/>
                  <a:gd name="T2" fmla="*/ 473 w 473"/>
                  <a:gd name="T3" fmla="*/ 142 h 497"/>
                  <a:gd name="T4" fmla="*/ 227 w 473"/>
                  <a:gd name="T5" fmla="*/ 0 h 497"/>
                  <a:gd name="T6" fmla="*/ 0 w 473"/>
                  <a:gd name="T7" fmla="*/ 296 h 497"/>
                  <a:gd name="T8" fmla="*/ 201 w 473"/>
                  <a:gd name="T9" fmla="*/ 497 h 4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72" h="497">
                    <a:moveTo>
                      <a:pt x="201" y="497"/>
                    </a:moveTo>
                    <a:cubicBezTo>
                      <a:pt x="305" y="390"/>
                      <a:pt x="397" y="271"/>
                      <a:pt x="473" y="142"/>
                    </a:cubicBezTo>
                    <a:cubicBezTo>
                      <a:pt x="227" y="0"/>
                      <a:pt x="227" y="0"/>
                      <a:pt x="227" y="0"/>
                    </a:cubicBezTo>
                    <a:cubicBezTo>
                      <a:pt x="163" y="108"/>
                      <a:pt x="87" y="207"/>
                      <a:pt x="0" y="296"/>
                    </a:cubicBezTo>
                    <a:lnTo>
                      <a:pt x="201" y="497"/>
                    </a:lnTo>
                    <a:close/>
                  </a:path>
                </a:pathLst>
              </a:custGeom>
              <a:solidFill>
                <a:srgbClr val="00A0E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0" name="Freeform 24">
                <a:extLst>
                  <a:ext uri="{FF2B5EF4-FFF2-40B4-BE49-F238E27FC236}">
                    <a16:creationId xmlns:a16="http://schemas.microsoft.com/office/drawing/2014/main" id="{7AEFB5F9-09FB-A57C-1822-D9BDB2F5955E}"/>
                  </a:ext>
                </a:extLst>
              </p:cNvPr>
              <p:cNvSpPr/>
              <p:nvPr/>
            </p:nvSpPr>
            <p:spPr bwMode="auto">
              <a:xfrm rot="5400000">
                <a:off x="8056490" y="2798994"/>
                <a:ext cx="399230" cy="418864"/>
              </a:xfrm>
              <a:custGeom>
                <a:gdLst>
                  <a:gd name="T0" fmla="*/ 0 w 473"/>
                  <a:gd name="T1" fmla="*/ 142 h 497"/>
                  <a:gd name="T2" fmla="*/ 272 w 473"/>
                  <a:gd name="T3" fmla="*/ 497 h 497"/>
                  <a:gd name="T4" fmla="*/ 473 w 473"/>
                  <a:gd name="T5" fmla="*/ 296 h 497"/>
                  <a:gd name="T6" fmla="*/ 246 w 473"/>
                  <a:gd name="T7" fmla="*/ 0 h 497"/>
                  <a:gd name="T8" fmla="*/ 0 w 473"/>
                  <a:gd name="T9" fmla="*/ 142 h 4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72" h="497">
                    <a:moveTo>
                      <a:pt x="0" y="142"/>
                    </a:moveTo>
                    <a:cubicBezTo>
                      <a:pt x="76" y="271"/>
                      <a:pt x="168" y="390"/>
                      <a:pt x="272" y="497"/>
                    </a:cubicBezTo>
                    <a:cubicBezTo>
                      <a:pt x="473" y="296"/>
                      <a:pt x="473" y="296"/>
                      <a:pt x="473" y="296"/>
                    </a:cubicBezTo>
                    <a:cubicBezTo>
                      <a:pt x="386" y="207"/>
                      <a:pt x="310" y="108"/>
                      <a:pt x="246" y="0"/>
                    </a:cubicBezTo>
                    <a:lnTo>
                      <a:pt x="0" y="142"/>
                    </a:lnTo>
                    <a:close/>
                  </a:path>
                </a:pathLst>
              </a:custGeom>
              <a:solidFill>
                <a:srgbClr val="CFDA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1" name="Freeform 25">
                <a:extLst>
                  <a:ext uri="{FF2B5EF4-FFF2-40B4-BE49-F238E27FC236}">
                    <a16:creationId xmlns:a16="http://schemas.microsoft.com/office/drawing/2014/main" id="{6C566328-6956-AB31-0E7A-6B8663E737AE}"/>
                  </a:ext>
                </a:extLst>
              </p:cNvPr>
              <p:cNvSpPr/>
              <p:nvPr/>
            </p:nvSpPr>
            <p:spPr bwMode="auto">
              <a:xfrm rot="5400000">
                <a:off x="7527820" y="4225023"/>
                <a:ext cx="373778" cy="279970"/>
              </a:xfrm>
              <a:custGeom>
                <a:gdLst>
                  <a:gd name="T0" fmla="*/ 0 w 443"/>
                  <a:gd name="T1" fmla="*/ 332 h 332"/>
                  <a:gd name="T2" fmla="*/ 443 w 443"/>
                  <a:gd name="T3" fmla="*/ 274 h 332"/>
                  <a:gd name="T4" fmla="*/ 370 w 443"/>
                  <a:gd name="T5" fmla="*/ 0 h 332"/>
                  <a:gd name="T6" fmla="*/ 0 w 443"/>
                  <a:gd name="T7" fmla="*/ 48 h 332"/>
                  <a:gd name="T8" fmla="*/ 0 w 443"/>
                  <a:gd name="T9" fmla="*/ 332 h 3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2" h="332">
                    <a:moveTo>
                      <a:pt x="0" y="332"/>
                    </a:moveTo>
                    <a:cubicBezTo>
                      <a:pt x="153" y="330"/>
                      <a:pt x="301" y="310"/>
                      <a:pt x="443" y="274"/>
                    </a:cubicBezTo>
                    <a:cubicBezTo>
                      <a:pt x="370" y="0"/>
                      <a:pt x="370" y="0"/>
                      <a:pt x="370" y="0"/>
                    </a:cubicBezTo>
                    <a:cubicBezTo>
                      <a:pt x="251" y="30"/>
                      <a:pt x="127" y="46"/>
                      <a:pt x="0" y="48"/>
                    </a:cubicBezTo>
                    <a:lnTo>
                      <a:pt x="0" y="332"/>
                    </a:lnTo>
                    <a:close/>
                  </a:path>
                </a:pathLst>
              </a:custGeom>
              <a:solidFill>
                <a:srgbClr val="009B6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2" name="Freeform 26">
                <a:extLst>
                  <a:ext uri="{FF2B5EF4-FFF2-40B4-BE49-F238E27FC236}">
                    <a16:creationId xmlns:a16="http://schemas.microsoft.com/office/drawing/2014/main" id="{D550E4A2-618C-77FB-0F0D-B8EE0610B593}"/>
                  </a:ext>
                </a:extLst>
              </p:cNvPr>
              <p:cNvSpPr/>
              <p:nvPr/>
            </p:nvSpPr>
            <p:spPr bwMode="auto">
              <a:xfrm rot="5400000">
                <a:off x="7783792" y="3071692"/>
                <a:ext cx="418864" cy="399230"/>
              </a:xfrm>
              <a:custGeom>
                <a:gdLst>
                  <a:gd name="T0" fmla="*/ 0 w 497"/>
                  <a:gd name="T1" fmla="*/ 201 h 473"/>
                  <a:gd name="T2" fmla="*/ 355 w 497"/>
                  <a:gd name="T3" fmla="*/ 473 h 473"/>
                  <a:gd name="T4" fmla="*/ 497 w 497"/>
                  <a:gd name="T5" fmla="*/ 227 h 473"/>
                  <a:gd name="T6" fmla="*/ 201 w 497"/>
                  <a:gd name="T7" fmla="*/ 0 h 473"/>
                  <a:gd name="T8" fmla="*/ 0 w 497"/>
                  <a:gd name="T9" fmla="*/ 201 h 4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7" h="472">
                    <a:moveTo>
                      <a:pt x="0" y="201"/>
                    </a:moveTo>
                    <a:cubicBezTo>
                      <a:pt x="107" y="305"/>
                      <a:pt x="226" y="397"/>
                      <a:pt x="355" y="473"/>
                    </a:cubicBezTo>
                    <a:cubicBezTo>
                      <a:pt x="497" y="227"/>
                      <a:pt x="497" y="227"/>
                      <a:pt x="497" y="227"/>
                    </a:cubicBezTo>
                    <a:cubicBezTo>
                      <a:pt x="389" y="163"/>
                      <a:pt x="290" y="87"/>
                      <a:pt x="201" y="0"/>
                    </a:cubicBezTo>
                    <a:lnTo>
                      <a:pt x="0" y="201"/>
                    </a:lnTo>
                    <a:close/>
                  </a:path>
                </a:pathLst>
              </a:custGeom>
              <a:solidFill>
                <a:srgbClr val="8EC21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3" name="Freeform 27">
                <a:extLst>
                  <a:ext uri="{FF2B5EF4-FFF2-40B4-BE49-F238E27FC236}">
                    <a16:creationId xmlns:a16="http://schemas.microsoft.com/office/drawing/2014/main" id="{A2C583D5-DABA-670E-1285-E8C841B38431}"/>
                  </a:ext>
                </a:extLst>
              </p:cNvPr>
              <p:cNvSpPr/>
              <p:nvPr/>
            </p:nvSpPr>
            <p:spPr bwMode="auto">
              <a:xfrm rot="5400000">
                <a:off x="7527820" y="3817794"/>
                <a:ext cx="373778" cy="279970"/>
              </a:xfrm>
              <a:custGeom>
                <a:gdLst>
                  <a:gd name="T0" fmla="*/ 0 w 443"/>
                  <a:gd name="T1" fmla="*/ 274 h 332"/>
                  <a:gd name="T2" fmla="*/ 443 w 443"/>
                  <a:gd name="T3" fmla="*/ 332 h 332"/>
                  <a:gd name="T4" fmla="*/ 443 w 443"/>
                  <a:gd name="T5" fmla="*/ 48 h 332"/>
                  <a:gd name="T6" fmla="*/ 73 w 443"/>
                  <a:gd name="T7" fmla="*/ 0 h 332"/>
                  <a:gd name="T8" fmla="*/ 0 w 443"/>
                  <a:gd name="T9" fmla="*/ 274 h 3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2" h="332">
                    <a:moveTo>
                      <a:pt x="0" y="274"/>
                    </a:moveTo>
                    <a:cubicBezTo>
                      <a:pt x="142" y="310"/>
                      <a:pt x="290" y="330"/>
                      <a:pt x="443" y="332"/>
                    </a:cubicBezTo>
                    <a:cubicBezTo>
                      <a:pt x="443" y="48"/>
                      <a:pt x="443" y="48"/>
                      <a:pt x="443" y="48"/>
                    </a:cubicBezTo>
                    <a:cubicBezTo>
                      <a:pt x="316" y="46"/>
                      <a:pt x="192" y="30"/>
                      <a:pt x="73" y="0"/>
                    </a:cubicBezTo>
                    <a:lnTo>
                      <a:pt x="0" y="274"/>
                    </a:lnTo>
                    <a:close/>
                  </a:path>
                </a:pathLst>
              </a:custGeom>
              <a:solidFill>
                <a:srgbClr val="009A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4" name="Freeform 28">
                <a:extLst>
                  <a:ext uri="{FF2B5EF4-FFF2-40B4-BE49-F238E27FC236}">
                    <a16:creationId xmlns:a16="http://schemas.microsoft.com/office/drawing/2014/main" id="{B7C19E54-E007-01F6-5833-212276234DAA}"/>
                  </a:ext>
                </a:extLst>
              </p:cNvPr>
              <p:cNvSpPr/>
              <p:nvPr/>
            </p:nvSpPr>
            <p:spPr bwMode="auto">
              <a:xfrm rot="5400000">
                <a:off x="7602721" y="3419291"/>
                <a:ext cx="410865" cy="351962"/>
              </a:xfrm>
              <a:custGeom>
                <a:gdLst>
                  <a:gd name="T0" fmla="*/ 0 w 487"/>
                  <a:gd name="T1" fmla="*/ 246 h 418"/>
                  <a:gd name="T2" fmla="*/ 413 w 487"/>
                  <a:gd name="T3" fmla="*/ 418 h 418"/>
                  <a:gd name="T4" fmla="*/ 487 w 487"/>
                  <a:gd name="T5" fmla="*/ 143 h 418"/>
                  <a:gd name="T6" fmla="*/ 142 w 487"/>
                  <a:gd name="T7" fmla="*/ 0 h 418"/>
                  <a:gd name="T8" fmla="*/ 0 w 487"/>
                  <a:gd name="T9" fmla="*/ 246 h 4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7" h="418">
                    <a:moveTo>
                      <a:pt x="0" y="246"/>
                    </a:moveTo>
                    <a:cubicBezTo>
                      <a:pt x="129" y="319"/>
                      <a:pt x="268" y="377"/>
                      <a:pt x="413" y="418"/>
                    </a:cubicBezTo>
                    <a:cubicBezTo>
                      <a:pt x="487" y="143"/>
                      <a:pt x="487" y="143"/>
                      <a:pt x="487" y="143"/>
                    </a:cubicBezTo>
                    <a:cubicBezTo>
                      <a:pt x="365" y="109"/>
                      <a:pt x="250" y="61"/>
                      <a:pt x="142" y="0"/>
                    </a:cubicBezTo>
                    <a:lnTo>
                      <a:pt x="0" y="246"/>
                    </a:lnTo>
                    <a:close/>
                  </a:path>
                </a:pathLst>
              </a:custGeom>
              <a:solidFill>
                <a:srgbClr val="23AC3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5" name="Line 29">
                <a:extLst>
                  <a:ext uri="{FF2B5EF4-FFF2-40B4-BE49-F238E27FC236}">
                    <a16:creationId xmlns:a16="http://schemas.microsoft.com/office/drawing/2014/main" id="{49E12A19-183E-3662-A185-D35573DACA7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rot="5400000" flipH="1" flipV="1">
                <a:off x="8220290" y="3795796"/>
                <a:ext cx="529761" cy="1260955"/>
              </a:xfrm>
              <a:prstGeom prst="line">
                <a:avLst/>
              </a:prstGeom>
              <a:noFill/>
              <a:ln w="19050" cap="flat">
                <a:solidFill>
                  <a:srgbClr val="000000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6" name="Line 30">
                <a:extLst>
                  <a:ext uri="{FF2B5EF4-FFF2-40B4-BE49-F238E27FC236}">
                    <a16:creationId xmlns:a16="http://schemas.microsoft.com/office/drawing/2014/main" id="{58105464-BE3B-50A3-1BDA-33771AB595A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rot="5400000" flipV="1">
                <a:off x="8144845" y="3190589"/>
                <a:ext cx="842090" cy="1099518"/>
              </a:xfrm>
              <a:prstGeom prst="line">
                <a:avLst/>
              </a:prstGeom>
              <a:noFill/>
              <a:ln w="19050" cap="flat">
                <a:solidFill>
                  <a:srgbClr val="000000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0" name="文本框 99">
                <a:extLst>
                  <a:ext uri="{FF2B5EF4-FFF2-40B4-BE49-F238E27FC236}">
                    <a16:creationId xmlns:a16="http://schemas.microsoft.com/office/drawing/2014/main" id="{CC0832E5-4F00-298F-4279-542F69A8268E}"/>
                  </a:ext>
                </a:extLst>
              </p:cNvPr>
              <p:cNvSpPr txBox="1"/>
              <p:nvPr/>
            </p:nvSpPr>
            <p:spPr>
              <a:xfrm>
                <a:off x="8111757" y="3908121"/>
                <a:ext cx="69762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b="1">
                    <a:latin typeface="思源黑体 CN Medium" panose="020b0600000000000000" pitchFamily="34" charset="-122"/>
                    <a:ea typeface="思源黑体 CN Medium" panose="020b0600000000000000" pitchFamily="34" charset="-122"/>
                  </a:rPr>
                  <a:t>60</a:t>
                </a:r>
                <a:r>
                  <a:rPr lang="zh-CN" altLang="en-US" b="1">
                    <a:latin typeface="思源黑体 CN Medium" panose="020b0600000000000000" pitchFamily="34" charset="-122"/>
                    <a:ea typeface="思源黑体 CN Medium" panose="020b0600000000000000" pitchFamily="34" charset="-122"/>
                  </a:rPr>
                  <a:t>度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99083330"/>
      </p:ext>
    </p:extLst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2" y="1093828"/>
            <a:ext cx="10716355" cy="5765516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同类色的色彩搭配是最基本的表现方法之一。通过将同类色进行搭配，可以创造出一系列柔和、协调的色彩组合。例如，在室内设计中，可以选择同类色的墙纸、地毯和家具来营造温馨、舒适的氛围。此外，在服装搭配中，同类色的运用也非常普遍。以深蓝色和浅蓝色的搭配为例，这种搭配不仅让整体造型更加和谐，还能通过色彩深浅的变化展现出层次感。</a:t>
            </a:r>
            <a:endParaRPr lang="en-US" altLang="zh-CN" sz="2400">
              <a:latin typeface="+mj-ea"/>
              <a:ea typeface="+mj-ea"/>
            </a:endParaRPr>
          </a:p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同类色的视觉效果主要表现在对色彩的调和和层次的丰富上。由于同类色之间的色相差别较小，因此在视觉上不会产生过于强烈的对比效果，从而让整体画面更加和谐统一。例如，在插画设计中，使用同类色可以创造出柔和、温暖的画面氛围。此外，通过在同类色中加入一些明度或纯度的变化，还可以增加画面的层次感，使整个作品更加耐看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26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、同类色的应用</a:t>
            </a:r>
          </a:p>
        </p:txBody>
      </p:sp>
    </p:spTree>
    <p:extLst>
      <p:ext uri="{BB962C8B-B14F-4D97-AF65-F5344CB8AC3E}">
        <p14:creationId xmlns:p14="http://schemas.microsoft.com/office/powerpoint/2010/main" val="609758720"/>
      </p:ext>
    </p:extLst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2" y="1093828"/>
            <a:ext cx="10716355" cy="5765516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同类色在设计中的应用非常广泛，如平面设计、产品设计、室内设计等。在平面设计中，利用同类色可以制作出和谐统一的海报、宣传册等作品。例如，可口可乐的商标以及很多品牌的</a:t>
            </a:r>
            <a:r>
              <a:rPr lang="en-US" altLang="zh-CN" sz="2400">
                <a:latin typeface="+mj-ea"/>
                <a:ea typeface="+mj-ea"/>
              </a:rPr>
              <a:t>Logo</a:t>
            </a:r>
            <a:r>
              <a:rPr lang="zh-CN" altLang="en-US" sz="2400">
                <a:latin typeface="+mj-ea"/>
                <a:ea typeface="+mj-ea"/>
              </a:rPr>
              <a:t>都运用了同类色搭配，从而让整个设计更加简洁、大方。在产品设计中，同类色的运用可以让产品外观更加协调，提高产品的整体美感。例如，在汽车设计中，使用同类色可以创造出流线型、动感的外观。而在室内设计中，同类色的运用则可以让整个空间更加温馨、舒适。例如，在家居设计中，可以选择同类色的沙发、地毯和墙壁，从而让整个空间更加统一、和谐。</a:t>
            </a:r>
          </a:p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同类色的运用是艺术和设计中不可或缺的一部分。通过巧妙地运用同类色，可以创造出和谐统一、富有层次的视觉效果，让作品更加耐看、吸引人。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27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、同类色的应用</a:t>
            </a:r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2</a:t>
            </a:r>
            <a:endParaRPr lang="zh-CN" altLang="en-US" b="0">
              <a:latin typeface="思源黑体 CN Medium" panose="020b0600000000000000" pitchFamily="34" charset="-122"/>
              <a:ea typeface="思源黑体 CN Medium" panose="020b0600000000000000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796041038"/>
      </p:ext>
    </p:extLst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2" y="1093828"/>
            <a:ext cx="10716355" cy="1333534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在色相环中，选择任一种色彩，与其间隔</a:t>
            </a:r>
            <a:r>
              <a:rPr lang="en-US" altLang="zh-CN" sz="2400">
                <a:latin typeface="+mj-ea"/>
                <a:ea typeface="+mj-ea"/>
              </a:rPr>
              <a:t>60°~90°</a:t>
            </a:r>
            <a:r>
              <a:rPr lang="zh-CN" altLang="en-US" sz="2400">
                <a:latin typeface="+mj-ea"/>
                <a:ea typeface="+mj-ea"/>
              </a:rPr>
              <a:t>的色彩被称为邻近色，例如红与黄、橙与绿等。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28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、邻近色</a:t>
            </a:r>
          </a:p>
        </p:txBody>
      </p:sp>
      <p:grpSp>
        <p:nvGrpSpPr>
          <p:cNvPr id="2" name="组合 1">
            <a:extLst>
              <a:ext uri="{FF2B5EF4-FFF2-40B4-BE49-F238E27FC236}">
                <a16:creationId xmlns:a16="http://schemas.microsoft.com/office/drawing/2014/main" id="{5E800737-72A1-DDD1-192E-C6C81F0E1167}"/>
              </a:ext>
            </a:extLst>
          </p:cNvPr>
          <p:cNvGrpSpPr/>
          <p:nvPr/>
        </p:nvGrpSpPr>
        <p:grpSpPr>
          <a:xfrm>
            <a:off x="1134015" y="2659555"/>
            <a:ext cx="9923970" cy="3142934"/>
            <a:chOff x="793688" y="2659555"/>
            <a:chExt cx="9923970" cy="3142934"/>
          </a:xfrm>
        </p:grpSpPr>
        <p:grpSp>
          <p:nvGrpSpPr>
            <p:cNvPr id="3" name="组合 2">
              <a:extLst>
                <a:ext uri="{FF2B5EF4-FFF2-40B4-BE49-F238E27FC236}">
                  <a16:creationId xmlns:a16="http://schemas.microsoft.com/office/drawing/2014/main" id="{8894A53D-2A38-6F8F-D340-EDE1A22F3C65}"/>
                </a:ext>
              </a:extLst>
            </p:cNvPr>
            <p:cNvGrpSpPr/>
            <p:nvPr/>
          </p:nvGrpSpPr>
          <p:grpSpPr>
            <a:xfrm>
              <a:off x="793688" y="2659555"/>
              <a:ext cx="3142934" cy="3142934"/>
              <a:chOff x="793688" y="2729184"/>
              <a:chExt cx="3142934" cy="3142934"/>
            </a:xfrm>
          </p:grpSpPr>
          <p:sp>
            <p:nvSpPr>
              <p:cNvPr id="64" name="AutoShape 3">
                <a:extLst>
                  <a:ext uri="{FF2B5EF4-FFF2-40B4-BE49-F238E27FC236}">
                    <a16:creationId xmlns:a16="http://schemas.microsoft.com/office/drawing/2014/main" id="{2C87A692-3E53-C414-A039-9E25888DEF76}"/>
                  </a:ext>
                </a:extLst>
              </p:cNvPr>
              <p:cNvSpPr>
                <a:spLocks noChangeAspect="1" noChangeArrowheads="1" noTextEdit="1"/>
              </p:cNvSpPr>
              <p:nvPr/>
            </p:nvSpPr>
            <p:spPr bwMode="auto">
              <a:xfrm rot="5400000">
                <a:off x="794415" y="2729911"/>
                <a:ext cx="3141480" cy="314148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Freeform 5">
                <a:extLst>
                  <a:ext uri="{FF2B5EF4-FFF2-40B4-BE49-F238E27FC236}">
                    <a16:creationId xmlns:a16="http://schemas.microsoft.com/office/drawing/2014/main" id="{6D0A6C16-87B4-551D-10A5-41CAD9591647}"/>
                  </a:ext>
                </a:extLst>
              </p:cNvPr>
              <p:cNvSpPr/>
              <p:nvPr/>
            </p:nvSpPr>
            <p:spPr bwMode="auto">
              <a:xfrm rot="5400000">
                <a:off x="2021556" y="2682280"/>
                <a:ext cx="279970" cy="373778"/>
              </a:xfrm>
              <a:custGeom>
                <a:gdLst>
                  <a:gd name="T0" fmla="*/ 0 w 332"/>
                  <a:gd name="T1" fmla="*/ 0 h 443"/>
                  <a:gd name="T2" fmla="*/ 58 w 332"/>
                  <a:gd name="T3" fmla="*/ 443 h 443"/>
                  <a:gd name="T4" fmla="*/ 332 w 332"/>
                  <a:gd name="T5" fmla="*/ 370 h 443"/>
                  <a:gd name="T6" fmla="*/ 284 w 332"/>
                  <a:gd name="T7" fmla="*/ 0 h 443"/>
                  <a:gd name="T8" fmla="*/ 0 w 332"/>
                  <a:gd name="T9" fmla="*/ 0 h 4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2" h="442">
                    <a:moveTo>
                      <a:pt x="0" y="0"/>
                    </a:moveTo>
                    <a:cubicBezTo>
                      <a:pt x="2" y="153"/>
                      <a:pt x="22" y="301"/>
                      <a:pt x="58" y="443"/>
                    </a:cubicBezTo>
                    <a:cubicBezTo>
                      <a:pt x="332" y="370"/>
                      <a:pt x="332" y="370"/>
                      <a:pt x="332" y="370"/>
                    </a:cubicBezTo>
                    <a:cubicBezTo>
                      <a:pt x="302" y="251"/>
                      <a:pt x="286" y="127"/>
                      <a:pt x="284" y="0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CC9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6">
                <a:extLst>
                  <a:ext uri="{FF2B5EF4-FFF2-40B4-BE49-F238E27FC236}">
                    <a16:creationId xmlns:a16="http://schemas.microsoft.com/office/drawing/2014/main" id="{E8BD2BA1-F1FF-4014-F322-0591365DDF18}"/>
                  </a:ext>
                </a:extLst>
              </p:cNvPr>
              <p:cNvSpPr/>
              <p:nvPr/>
            </p:nvSpPr>
            <p:spPr bwMode="auto">
              <a:xfrm rot="5400000">
                <a:off x="3308690" y="3210950"/>
                <a:ext cx="418864" cy="399230"/>
              </a:xfrm>
              <a:custGeom>
                <a:gdLst>
                  <a:gd name="T0" fmla="*/ 355 w 497"/>
                  <a:gd name="T1" fmla="*/ 0 h 473"/>
                  <a:gd name="T2" fmla="*/ 0 w 497"/>
                  <a:gd name="T3" fmla="*/ 272 h 473"/>
                  <a:gd name="T4" fmla="*/ 201 w 497"/>
                  <a:gd name="T5" fmla="*/ 473 h 473"/>
                  <a:gd name="T6" fmla="*/ 497 w 497"/>
                  <a:gd name="T7" fmla="*/ 246 h 473"/>
                  <a:gd name="T8" fmla="*/ 355 w 497"/>
                  <a:gd name="T9" fmla="*/ 0 h 4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7" h="472">
                    <a:moveTo>
                      <a:pt x="355" y="0"/>
                    </a:moveTo>
                    <a:cubicBezTo>
                      <a:pt x="226" y="76"/>
                      <a:pt x="107" y="168"/>
                      <a:pt x="0" y="272"/>
                    </a:cubicBezTo>
                    <a:cubicBezTo>
                      <a:pt x="201" y="473"/>
                      <a:pt x="201" y="473"/>
                      <a:pt x="201" y="473"/>
                    </a:cubicBezTo>
                    <a:cubicBezTo>
                      <a:pt x="290" y="386"/>
                      <a:pt x="389" y="310"/>
                      <a:pt x="497" y="246"/>
                    </a:cubicBezTo>
                    <a:lnTo>
                      <a:pt x="355" y="0"/>
                    </a:lnTo>
                    <a:close/>
                  </a:path>
                </a:pathLst>
              </a:custGeom>
              <a:solidFill>
                <a:srgbClr val="E7003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Freeform 7">
                <a:extLst>
                  <a:ext uri="{FF2B5EF4-FFF2-40B4-BE49-F238E27FC236}">
                    <a16:creationId xmlns:a16="http://schemas.microsoft.com/office/drawing/2014/main" id="{23534509-084B-A1CE-FB0D-BA9E9E72D5A4}"/>
                  </a:ext>
                </a:extLst>
              </p:cNvPr>
              <p:cNvSpPr/>
              <p:nvPr/>
            </p:nvSpPr>
            <p:spPr bwMode="auto">
              <a:xfrm rot="5400000">
                <a:off x="3497760" y="3558549"/>
                <a:ext cx="410865" cy="351962"/>
              </a:xfrm>
              <a:custGeom>
                <a:gdLst>
                  <a:gd name="T0" fmla="*/ 413 w 487"/>
                  <a:gd name="T1" fmla="*/ 0 h 418"/>
                  <a:gd name="T2" fmla="*/ 0 w 487"/>
                  <a:gd name="T3" fmla="*/ 172 h 418"/>
                  <a:gd name="T4" fmla="*/ 142 w 487"/>
                  <a:gd name="T5" fmla="*/ 418 h 418"/>
                  <a:gd name="T6" fmla="*/ 487 w 487"/>
                  <a:gd name="T7" fmla="*/ 275 h 418"/>
                  <a:gd name="T8" fmla="*/ 413 w 487"/>
                  <a:gd name="T9" fmla="*/ 0 h 4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7" h="418">
                    <a:moveTo>
                      <a:pt x="413" y="0"/>
                    </a:moveTo>
                    <a:cubicBezTo>
                      <a:pt x="268" y="41"/>
                      <a:pt x="129" y="99"/>
                      <a:pt x="0" y="172"/>
                    </a:cubicBezTo>
                    <a:cubicBezTo>
                      <a:pt x="142" y="418"/>
                      <a:pt x="142" y="418"/>
                      <a:pt x="142" y="418"/>
                    </a:cubicBezTo>
                    <a:cubicBezTo>
                      <a:pt x="250" y="357"/>
                      <a:pt x="365" y="309"/>
                      <a:pt x="487" y="275"/>
                    </a:cubicBezTo>
                    <a:lnTo>
                      <a:pt x="413" y="0"/>
                    </a:lnTo>
                    <a:close/>
                  </a:path>
                </a:pathLst>
              </a:custGeom>
              <a:solidFill>
                <a:srgbClr val="E4004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Freeform 8">
                <a:extLst>
                  <a:ext uri="{FF2B5EF4-FFF2-40B4-BE49-F238E27FC236}">
                    <a16:creationId xmlns:a16="http://schemas.microsoft.com/office/drawing/2014/main" id="{D48F83EB-FB5E-982E-FA83-4CB0BF1F7A6F}"/>
                  </a:ext>
                </a:extLst>
              </p:cNvPr>
              <p:cNvSpPr/>
              <p:nvPr/>
            </p:nvSpPr>
            <p:spPr bwMode="auto">
              <a:xfrm rot="5400000">
                <a:off x="3055626" y="2938252"/>
                <a:ext cx="399230" cy="418864"/>
              </a:xfrm>
              <a:custGeom>
                <a:gdLst>
                  <a:gd name="T0" fmla="*/ 272 w 473"/>
                  <a:gd name="T1" fmla="*/ 0 h 497"/>
                  <a:gd name="T2" fmla="*/ 0 w 473"/>
                  <a:gd name="T3" fmla="*/ 355 h 497"/>
                  <a:gd name="T4" fmla="*/ 246 w 473"/>
                  <a:gd name="T5" fmla="*/ 497 h 497"/>
                  <a:gd name="T6" fmla="*/ 473 w 473"/>
                  <a:gd name="T7" fmla="*/ 201 h 497"/>
                  <a:gd name="T8" fmla="*/ 272 w 473"/>
                  <a:gd name="T9" fmla="*/ 0 h 4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72" h="497">
                    <a:moveTo>
                      <a:pt x="272" y="0"/>
                    </a:moveTo>
                    <a:cubicBezTo>
                      <a:pt x="168" y="107"/>
                      <a:pt x="76" y="226"/>
                      <a:pt x="0" y="355"/>
                    </a:cubicBezTo>
                    <a:cubicBezTo>
                      <a:pt x="246" y="497"/>
                      <a:pt x="246" y="497"/>
                      <a:pt x="246" y="497"/>
                    </a:cubicBezTo>
                    <a:cubicBezTo>
                      <a:pt x="310" y="389"/>
                      <a:pt x="386" y="290"/>
                      <a:pt x="473" y="201"/>
                    </a:cubicBezTo>
                    <a:lnTo>
                      <a:pt x="272" y="0"/>
                    </a:lnTo>
                    <a:close/>
                  </a:path>
                </a:pathLst>
              </a:custGeom>
              <a:solidFill>
                <a:srgbClr val="E7001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9">
                <a:extLst>
                  <a:ext uri="{FF2B5EF4-FFF2-40B4-BE49-F238E27FC236}">
                    <a16:creationId xmlns:a16="http://schemas.microsoft.com/office/drawing/2014/main" id="{C6EACC85-12BF-30CB-7E5B-54DBE006EBE1}"/>
                  </a:ext>
                </a:extLst>
              </p:cNvPr>
              <p:cNvSpPr/>
              <p:nvPr/>
            </p:nvSpPr>
            <p:spPr bwMode="auto">
              <a:xfrm rot="5400000">
                <a:off x="2428785" y="2682280"/>
                <a:ext cx="279970" cy="373778"/>
              </a:xfrm>
              <a:custGeom>
                <a:gdLst>
                  <a:gd name="T0" fmla="*/ 58 w 332"/>
                  <a:gd name="T1" fmla="*/ 0 h 443"/>
                  <a:gd name="T2" fmla="*/ 0 w 332"/>
                  <a:gd name="T3" fmla="*/ 443 h 443"/>
                  <a:gd name="T4" fmla="*/ 284 w 332"/>
                  <a:gd name="T5" fmla="*/ 443 h 443"/>
                  <a:gd name="T6" fmla="*/ 332 w 332"/>
                  <a:gd name="T7" fmla="*/ 73 h 443"/>
                  <a:gd name="T8" fmla="*/ 58 w 332"/>
                  <a:gd name="T9" fmla="*/ 0 h 4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2" h="442">
                    <a:moveTo>
                      <a:pt x="58" y="0"/>
                    </a:moveTo>
                    <a:cubicBezTo>
                      <a:pt x="22" y="142"/>
                      <a:pt x="2" y="290"/>
                      <a:pt x="0" y="443"/>
                    </a:cubicBezTo>
                    <a:cubicBezTo>
                      <a:pt x="284" y="443"/>
                      <a:pt x="284" y="443"/>
                      <a:pt x="284" y="443"/>
                    </a:cubicBezTo>
                    <a:cubicBezTo>
                      <a:pt x="286" y="316"/>
                      <a:pt x="302" y="192"/>
                      <a:pt x="332" y="73"/>
                    </a:cubicBezTo>
                    <a:lnTo>
                      <a:pt x="58" y="0"/>
                    </a:lnTo>
                    <a:close/>
                  </a:path>
                </a:pathLst>
              </a:custGeom>
              <a:solidFill>
                <a:srgbClr val="F3980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0" name="Freeform 10">
                <a:extLst>
                  <a:ext uri="{FF2B5EF4-FFF2-40B4-BE49-F238E27FC236}">
                    <a16:creationId xmlns:a16="http://schemas.microsoft.com/office/drawing/2014/main" id="{A87E934B-CF0C-7BEF-A497-68FCD435BD46}"/>
                  </a:ext>
                </a:extLst>
              </p:cNvPr>
              <p:cNvSpPr/>
              <p:nvPr/>
            </p:nvSpPr>
            <p:spPr bwMode="auto">
              <a:xfrm rot="5400000">
                <a:off x="2755295" y="2757181"/>
                <a:ext cx="351962" cy="410865"/>
              </a:xfrm>
              <a:custGeom>
                <a:gdLst>
                  <a:gd name="T0" fmla="*/ 172 w 418"/>
                  <a:gd name="T1" fmla="*/ 0 h 487"/>
                  <a:gd name="T2" fmla="*/ 0 w 418"/>
                  <a:gd name="T3" fmla="*/ 413 h 487"/>
                  <a:gd name="T4" fmla="*/ 275 w 418"/>
                  <a:gd name="T5" fmla="*/ 487 h 487"/>
                  <a:gd name="T6" fmla="*/ 418 w 418"/>
                  <a:gd name="T7" fmla="*/ 142 h 487"/>
                  <a:gd name="T8" fmla="*/ 172 w 418"/>
                  <a:gd name="T9" fmla="*/ 0 h 4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8" h="487">
                    <a:moveTo>
                      <a:pt x="172" y="0"/>
                    </a:moveTo>
                    <a:cubicBezTo>
                      <a:pt x="99" y="129"/>
                      <a:pt x="41" y="268"/>
                      <a:pt x="0" y="413"/>
                    </a:cubicBezTo>
                    <a:cubicBezTo>
                      <a:pt x="275" y="487"/>
                      <a:pt x="275" y="487"/>
                      <a:pt x="275" y="487"/>
                    </a:cubicBezTo>
                    <a:cubicBezTo>
                      <a:pt x="309" y="365"/>
                      <a:pt x="357" y="250"/>
                      <a:pt x="418" y="142"/>
                    </a:cubicBezTo>
                    <a:lnTo>
                      <a:pt x="172" y="0"/>
                    </a:lnTo>
                    <a:close/>
                  </a:path>
                </a:pathLst>
              </a:custGeom>
              <a:solidFill>
                <a:srgbClr val="EB61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Freeform 11">
                <a:extLst>
                  <a:ext uri="{FF2B5EF4-FFF2-40B4-BE49-F238E27FC236}">
                    <a16:creationId xmlns:a16="http://schemas.microsoft.com/office/drawing/2014/main" id="{11EB7F99-05EB-EB6E-BF7C-A7CA3405346F}"/>
                  </a:ext>
                </a:extLst>
              </p:cNvPr>
              <p:cNvSpPr/>
              <p:nvPr/>
            </p:nvSpPr>
            <p:spPr bwMode="auto">
              <a:xfrm rot="5400000">
                <a:off x="3609748" y="3957052"/>
                <a:ext cx="373778" cy="279970"/>
              </a:xfrm>
              <a:custGeom>
                <a:gdLst>
                  <a:gd name="T0" fmla="*/ 443 w 443"/>
                  <a:gd name="T1" fmla="*/ 0 h 332"/>
                  <a:gd name="T2" fmla="*/ 0 w 443"/>
                  <a:gd name="T3" fmla="*/ 58 h 332"/>
                  <a:gd name="T4" fmla="*/ 73 w 443"/>
                  <a:gd name="T5" fmla="*/ 332 h 332"/>
                  <a:gd name="T6" fmla="*/ 443 w 443"/>
                  <a:gd name="T7" fmla="*/ 284 h 332"/>
                  <a:gd name="T8" fmla="*/ 443 w 443"/>
                  <a:gd name="T9" fmla="*/ 0 h 3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2" h="332">
                    <a:moveTo>
                      <a:pt x="443" y="0"/>
                    </a:moveTo>
                    <a:cubicBezTo>
                      <a:pt x="290" y="2"/>
                      <a:pt x="142" y="22"/>
                      <a:pt x="0" y="58"/>
                    </a:cubicBezTo>
                    <a:cubicBezTo>
                      <a:pt x="73" y="332"/>
                      <a:pt x="73" y="332"/>
                      <a:pt x="73" y="332"/>
                    </a:cubicBezTo>
                    <a:cubicBezTo>
                      <a:pt x="192" y="302"/>
                      <a:pt x="316" y="286"/>
                      <a:pt x="443" y="284"/>
                    </a:cubicBezTo>
                    <a:lnTo>
                      <a:pt x="443" y="0"/>
                    </a:lnTo>
                    <a:close/>
                  </a:path>
                </a:pathLst>
              </a:custGeom>
              <a:solidFill>
                <a:srgbClr val="E6006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" name="Freeform 12">
                <a:extLst>
                  <a:ext uri="{FF2B5EF4-FFF2-40B4-BE49-F238E27FC236}">
                    <a16:creationId xmlns:a16="http://schemas.microsoft.com/office/drawing/2014/main" id="{ACE7A35C-97F8-3C0F-A2AD-9171B3B55869}"/>
                  </a:ext>
                </a:extLst>
              </p:cNvPr>
              <p:cNvSpPr/>
              <p:nvPr/>
            </p:nvSpPr>
            <p:spPr bwMode="auto">
              <a:xfrm rot="5400000">
                <a:off x="3609748" y="4364281"/>
                <a:ext cx="373778" cy="279970"/>
              </a:xfrm>
              <a:custGeom>
                <a:gdLst>
                  <a:gd name="T0" fmla="*/ 443 w 443"/>
                  <a:gd name="T1" fmla="*/ 58 h 332"/>
                  <a:gd name="T2" fmla="*/ 0 w 443"/>
                  <a:gd name="T3" fmla="*/ 0 h 332"/>
                  <a:gd name="T4" fmla="*/ 0 w 443"/>
                  <a:gd name="T5" fmla="*/ 284 h 332"/>
                  <a:gd name="T6" fmla="*/ 370 w 443"/>
                  <a:gd name="T7" fmla="*/ 332 h 332"/>
                  <a:gd name="T8" fmla="*/ 443 w 443"/>
                  <a:gd name="T9" fmla="*/ 58 h 3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2" h="332">
                    <a:moveTo>
                      <a:pt x="443" y="58"/>
                    </a:moveTo>
                    <a:cubicBezTo>
                      <a:pt x="301" y="22"/>
                      <a:pt x="153" y="2"/>
                      <a:pt x="0" y="0"/>
                    </a:cubicBezTo>
                    <a:cubicBezTo>
                      <a:pt x="0" y="284"/>
                      <a:pt x="0" y="284"/>
                      <a:pt x="0" y="284"/>
                    </a:cubicBezTo>
                    <a:cubicBezTo>
                      <a:pt x="127" y="286"/>
                      <a:pt x="251" y="302"/>
                      <a:pt x="370" y="332"/>
                    </a:cubicBezTo>
                    <a:lnTo>
                      <a:pt x="443" y="58"/>
                    </a:lnTo>
                    <a:close/>
                  </a:path>
                </a:pathLst>
              </a:custGeom>
              <a:solidFill>
                <a:srgbClr val="E500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3" name="Freeform 13">
                <a:extLst>
                  <a:ext uri="{FF2B5EF4-FFF2-40B4-BE49-F238E27FC236}">
                    <a16:creationId xmlns:a16="http://schemas.microsoft.com/office/drawing/2014/main" id="{958CDD2E-1675-04A6-B42E-EAF08A4DA46C}"/>
                  </a:ext>
                </a:extLst>
              </p:cNvPr>
              <p:cNvSpPr/>
              <p:nvPr/>
            </p:nvSpPr>
            <p:spPr bwMode="auto">
              <a:xfrm rot="5400000">
                <a:off x="2755295" y="5433256"/>
                <a:ext cx="351962" cy="410865"/>
              </a:xfrm>
              <a:custGeom>
                <a:gdLst>
                  <a:gd name="T0" fmla="*/ 418 w 418"/>
                  <a:gd name="T1" fmla="*/ 413 h 487"/>
                  <a:gd name="T2" fmla="*/ 246 w 418"/>
                  <a:gd name="T3" fmla="*/ 0 h 487"/>
                  <a:gd name="T4" fmla="*/ 0 w 418"/>
                  <a:gd name="T5" fmla="*/ 142 h 487"/>
                  <a:gd name="T6" fmla="*/ 143 w 418"/>
                  <a:gd name="T7" fmla="*/ 487 h 487"/>
                  <a:gd name="T8" fmla="*/ 418 w 418"/>
                  <a:gd name="T9" fmla="*/ 413 h 4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8" h="487">
                    <a:moveTo>
                      <a:pt x="418" y="413"/>
                    </a:moveTo>
                    <a:cubicBezTo>
                      <a:pt x="377" y="268"/>
                      <a:pt x="319" y="129"/>
                      <a:pt x="246" y="0"/>
                    </a:cubicBezTo>
                    <a:cubicBezTo>
                      <a:pt x="0" y="142"/>
                      <a:pt x="0" y="142"/>
                      <a:pt x="0" y="142"/>
                    </a:cubicBezTo>
                    <a:cubicBezTo>
                      <a:pt x="61" y="250"/>
                      <a:pt x="109" y="365"/>
                      <a:pt x="143" y="487"/>
                    </a:cubicBezTo>
                    <a:lnTo>
                      <a:pt x="418" y="413"/>
                    </a:lnTo>
                    <a:close/>
                  </a:path>
                </a:pathLst>
              </a:custGeom>
              <a:solidFill>
                <a:srgbClr val="1D208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4" name="Freeform 14">
                <a:extLst>
                  <a:ext uri="{FF2B5EF4-FFF2-40B4-BE49-F238E27FC236}">
                    <a16:creationId xmlns:a16="http://schemas.microsoft.com/office/drawing/2014/main" id="{8407F63D-9C70-C5F7-E92B-9880092B4A5D}"/>
                  </a:ext>
                </a:extLst>
              </p:cNvPr>
              <p:cNvSpPr/>
              <p:nvPr/>
            </p:nvSpPr>
            <p:spPr bwMode="auto">
              <a:xfrm rot="5400000">
                <a:off x="3055626" y="5244186"/>
                <a:ext cx="399230" cy="418864"/>
              </a:xfrm>
              <a:custGeom>
                <a:gdLst>
                  <a:gd name="T0" fmla="*/ 473 w 473"/>
                  <a:gd name="T1" fmla="*/ 355 h 497"/>
                  <a:gd name="T2" fmla="*/ 201 w 473"/>
                  <a:gd name="T3" fmla="*/ 0 h 497"/>
                  <a:gd name="T4" fmla="*/ 0 w 473"/>
                  <a:gd name="T5" fmla="*/ 201 h 497"/>
                  <a:gd name="T6" fmla="*/ 227 w 473"/>
                  <a:gd name="T7" fmla="*/ 497 h 497"/>
                  <a:gd name="T8" fmla="*/ 473 w 473"/>
                  <a:gd name="T9" fmla="*/ 355 h 4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72" h="497">
                    <a:moveTo>
                      <a:pt x="473" y="355"/>
                    </a:moveTo>
                    <a:cubicBezTo>
                      <a:pt x="397" y="226"/>
                      <a:pt x="305" y="107"/>
                      <a:pt x="201" y="0"/>
                    </a:cubicBezTo>
                    <a:cubicBezTo>
                      <a:pt x="0" y="201"/>
                      <a:pt x="0" y="201"/>
                      <a:pt x="0" y="201"/>
                    </a:cubicBezTo>
                    <a:cubicBezTo>
                      <a:pt x="87" y="290"/>
                      <a:pt x="163" y="389"/>
                      <a:pt x="227" y="497"/>
                    </a:cubicBezTo>
                    <a:lnTo>
                      <a:pt x="473" y="355"/>
                    </a:lnTo>
                    <a:close/>
                  </a:path>
                </a:pathLst>
              </a:custGeom>
              <a:solidFill>
                <a:srgbClr val="59147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5" name="Freeform 15">
                <a:extLst>
                  <a:ext uri="{FF2B5EF4-FFF2-40B4-BE49-F238E27FC236}">
                    <a16:creationId xmlns:a16="http://schemas.microsoft.com/office/drawing/2014/main" id="{CD428788-CAE6-8C3E-C586-6292DE79EF20}"/>
                  </a:ext>
                </a:extLst>
              </p:cNvPr>
              <p:cNvSpPr/>
              <p:nvPr/>
            </p:nvSpPr>
            <p:spPr bwMode="auto">
              <a:xfrm rot="5400000">
                <a:off x="3497760" y="4690791"/>
                <a:ext cx="410865" cy="351962"/>
              </a:xfrm>
              <a:custGeom>
                <a:gdLst>
                  <a:gd name="T0" fmla="*/ 487 w 487"/>
                  <a:gd name="T1" fmla="*/ 172 h 418"/>
                  <a:gd name="T2" fmla="*/ 74 w 487"/>
                  <a:gd name="T3" fmla="*/ 0 h 418"/>
                  <a:gd name="T4" fmla="*/ 0 w 487"/>
                  <a:gd name="T5" fmla="*/ 275 h 418"/>
                  <a:gd name="T6" fmla="*/ 345 w 487"/>
                  <a:gd name="T7" fmla="*/ 418 h 418"/>
                  <a:gd name="T8" fmla="*/ 487 w 487"/>
                  <a:gd name="T9" fmla="*/ 172 h 4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7" h="418">
                    <a:moveTo>
                      <a:pt x="487" y="172"/>
                    </a:moveTo>
                    <a:cubicBezTo>
                      <a:pt x="358" y="99"/>
                      <a:pt x="219" y="41"/>
                      <a:pt x="74" y="0"/>
                    </a:cubicBezTo>
                    <a:cubicBezTo>
                      <a:pt x="0" y="275"/>
                      <a:pt x="0" y="275"/>
                      <a:pt x="0" y="275"/>
                    </a:cubicBezTo>
                    <a:cubicBezTo>
                      <a:pt x="122" y="309"/>
                      <a:pt x="237" y="357"/>
                      <a:pt x="345" y="418"/>
                    </a:cubicBezTo>
                    <a:lnTo>
                      <a:pt x="487" y="172"/>
                    </a:lnTo>
                    <a:close/>
                  </a:path>
                </a:pathLst>
              </a:custGeom>
              <a:solidFill>
                <a:srgbClr val="BF008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6" name="Freeform 16">
                <a:extLst>
                  <a:ext uri="{FF2B5EF4-FFF2-40B4-BE49-F238E27FC236}">
                    <a16:creationId xmlns:a16="http://schemas.microsoft.com/office/drawing/2014/main" id="{8C24B626-A4EA-2481-A7D4-BF120F02076E}"/>
                  </a:ext>
                </a:extLst>
              </p:cNvPr>
              <p:cNvSpPr/>
              <p:nvPr/>
            </p:nvSpPr>
            <p:spPr bwMode="auto">
              <a:xfrm rot="5400000">
                <a:off x="3308690" y="4991122"/>
                <a:ext cx="418864" cy="399230"/>
              </a:xfrm>
              <a:custGeom>
                <a:gdLst>
                  <a:gd name="T0" fmla="*/ 497 w 497"/>
                  <a:gd name="T1" fmla="*/ 272 h 473"/>
                  <a:gd name="T2" fmla="*/ 142 w 497"/>
                  <a:gd name="T3" fmla="*/ 0 h 473"/>
                  <a:gd name="T4" fmla="*/ 0 w 497"/>
                  <a:gd name="T5" fmla="*/ 246 h 473"/>
                  <a:gd name="T6" fmla="*/ 296 w 497"/>
                  <a:gd name="T7" fmla="*/ 473 h 473"/>
                  <a:gd name="T8" fmla="*/ 497 w 497"/>
                  <a:gd name="T9" fmla="*/ 272 h 4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7" h="472">
                    <a:moveTo>
                      <a:pt x="497" y="272"/>
                    </a:moveTo>
                    <a:cubicBezTo>
                      <a:pt x="390" y="168"/>
                      <a:pt x="271" y="76"/>
                      <a:pt x="142" y="0"/>
                    </a:cubicBezTo>
                    <a:cubicBezTo>
                      <a:pt x="0" y="246"/>
                      <a:pt x="0" y="246"/>
                      <a:pt x="0" y="246"/>
                    </a:cubicBezTo>
                    <a:cubicBezTo>
                      <a:pt x="108" y="310"/>
                      <a:pt x="207" y="386"/>
                      <a:pt x="296" y="473"/>
                    </a:cubicBezTo>
                    <a:lnTo>
                      <a:pt x="497" y="272"/>
                    </a:lnTo>
                    <a:close/>
                  </a:path>
                </a:pathLst>
              </a:custGeom>
              <a:solidFill>
                <a:srgbClr val="92078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7" name="Freeform 17">
                <a:extLst>
                  <a:ext uri="{FF2B5EF4-FFF2-40B4-BE49-F238E27FC236}">
                    <a16:creationId xmlns:a16="http://schemas.microsoft.com/office/drawing/2014/main" id="{24CAD832-1124-A8F5-069E-972FC75A176F}"/>
                  </a:ext>
                </a:extLst>
              </p:cNvPr>
              <p:cNvSpPr/>
              <p:nvPr/>
            </p:nvSpPr>
            <p:spPr bwMode="auto">
              <a:xfrm rot="5400000">
                <a:off x="2428785" y="5545244"/>
                <a:ext cx="279970" cy="373778"/>
              </a:xfrm>
              <a:custGeom>
                <a:gdLst>
                  <a:gd name="T0" fmla="*/ 332 w 332"/>
                  <a:gd name="T1" fmla="*/ 443 h 443"/>
                  <a:gd name="T2" fmla="*/ 274 w 332"/>
                  <a:gd name="T3" fmla="*/ 0 h 443"/>
                  <a:gd name="T4" fmla="*/ 0 w 332"/>
                  <a:gd name="T5" fmla="*/ 73 h 443"/>
                  <a:gd name="T6" fmla="*/ 48 w 332"/>
                  <a:gd name="T7" fmla="*/ 443 h 443"/>
                  <a:gd name="T8" fmla="*/ 332 w 332"/>
                  <a:gd name="T9" fmla="*/ 443 h 4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2" h="442">
                    <a:moveTo>
                      <a:pt x="332" y="443"/>
                    </a:moveTo>
                    <a:cubicBezTo>
                      <a:pt x="330" y="290"/>
                      <a:pt x="310" y="142"/>
                      <a:pt x="274" y="0"/>
                    </a:cubicBezTo>
                    <a:cubicBezTo>
                      <a:pt x="0" y="73"/>
                      <a:pt x="0" y="73"/>
                      <a:pt x="0" y="73"/>
                    </a:cubicBezTo>
                    <a:cubicBezTo>
                      <a:pt x="30" y="192"/>
                      <a:pt x="46" y="316"/>
                      <a:pt x="48" y="443"/>
                    </a:cubicBezTo>
                    <a:lnTo>
                      <a:pt x="332" y="443"/>
                    </a:lnTo>
                    <a:close/>
                  </a:path>
                </a:pathLst>
              </a:custGeom>
              <a:solidFill>
                <a:srgbClr val="01479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8" name="Freeform 18">
                <a:extLst>
                  <a:ext uri="{FF2B5EF4-FFF2-40B4-BE49-F238E27FC236}">
                    <a16:creationId xmlns:a16="http://schemas.microsoft.com/office/drawing/2014/main" id="{D4646BC7-8F21-C275-CD33-F4DBC426F221}"/>
                  </a:ext>
                </a:extLst>
              </p:cNvPr>
              <p:cNvSpPr/>
              <p:nvPr/>
            </p:nvSpPr>
            <p:spPr bwMode="auto">
              <a:xfrm rot="5400000">
                <a:off x="1623053" y="2757181"/>
                <a:ext cx="351962" cy="410865"/>
              </a:xfrm>
              <a:custGeom>
                <a:gdLst>
                  <a:gd name="T0" fmla="*/ 0 w 418"/>
                  <a:gd name="T1" fmla="*/ 74 h 487"/>
                  <a:gd name="T2" fmla="*/ 172 w 418"/>
                  <a:gd name="T3" fmla="*/ 487 h 487"/>
                  <a:gd name="T4" fmla="*/ 418 w 418"/>
                  <a:gd name="T5" fmla="*/ 345 h 487"/>
                  <a:gd name="T6" fmla="*/ 275 w 418"/>
                  <a:gd name="T7" fmla="*/ 0 h 487"/>
                  <a:gd name="T8" fmla="*/ 0 w 418"/>
                  <a:gd name="T9" fmla="*/ 74 h 4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8" h="487">
                    <a:moveTo>
                      <a:pt x="0" y="74"/>
                    </a:moveTo>
                    <a:cubicBezTo>
                      <a:pt x="41" y="219"/>
                      <a:pt x="99" y="358"/>
                      <a:pt x="172" y="487"/>
                    </a:cubicBezTo>
                    <a:cubicBezTo>
                      <a:pt x="418" y="345"/>
                      <a:pt x="418" y="345"/>
                      <a:pt x="418" y="345"/>
                    </a:cubicBezTo>
                    <a:cubicBezTo>
                      <a:pt x="357" y="237"/>
                      <a:pt x="309" y="122"/>
                      <a:pt x="275" y="0"/>
                    </a:cubicBezTo>
                    <a:lnTo>
                      <a:pt x="0" y="74"/>
                    </a:lnTo>
                    <a:close/>
                  </a:path>
                </a:pathLst>
              </a:custGeom>
              <a:solidFill>
                <a:srgbClr val="FFF1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9" name="Freeform 19">
                <a:extLst>
                  <a:ext uri="{FF2B5EF4-FFF2-40B4-BE49-F238E27FC236}">
                    <a16:creationId xmlns:a16="http://schemas.microsoft.com/office/drawing/2014/main" id="{CE205FBA-EEFF-814B-B5F7-BF3E9F1B64BA}"/>
                  </a:ext>
                </a:extLst>
              </p:cNvPr>
              <p:cNvSpPr/>
              <p:nvPr/>
            </p:nvSpPr>
            <p:spPr bwMode="auto">
              <a:xfrm rot="5400000">
                <a:off x="1002756" y="4991122"/>
                <a:ext cx="418864" cy="399230"/>
              </a:xfrm>
              <a:custGeom>
                <a:gdLst>
                  <a:gd name="T0" fmla="*/ 142 w 497"/>
                  <a:gd name="T1" fmla="*/ 473 h 473"/>
                  <a:gd name="T2" fmla="*/ 497 w 497"/>
                  <a:gd name="T3" fmla="*/ 201 h 473"/>
                  <a:gd name="T4" fmla="*/ 296 w 497"/>
                  <a:gd name="T5" fmla="*/ 0 h 473"/>
                  <a:gd name="T6" fmla="*/ 0 w 497"/>
                  <a:gd name="T7" fmla="*/ 227 h 473"/>
                  <a:gd name="T8" fmla="*/ 142 w 497"/>
                  <a:gd name="T9" fmla="*/ 473 h 4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7" h="472">
                    <a:moveTo>
                      <a:pt x="142" y="473"/>
                    </a:moveTo>
                    <a:cubicBezTo>
                      <a:pt x="271" y="397"/>
                      <a:pt x="390" y="305"/>
                      <a:pt x="497" y="201"/>
                    </a:cubicBezTo>
                    <a:cubicBezTo>
                      <a:pt x="296" y="0"/>
                      <a:pt x="296" y="0"/>
                      <a:pt x="296" y="0"/>
                    </a:cubicBezTo>
                    <a:cubicBezTo>
                      <a:pt x="207" y="87"/>
                      <a:pt x="108" y="163"/>
                      <a:pt x="0" y="227"/>
                    </a:cubicBezTo>
                    <a:lnTo>
                      <a:pt x="142" y="473"/>
                    </a:lnTo>
                    <a:close/>
                  </a:path>
                </a:pathLst>
              </a:custGeom>
              <a:solidFill>
                <a:srgbClr val="00A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0" name="Freeform 20">
                <a:extLst>
                  <a:ext uri="{FF2B5EF4-FFF2-40B4-BE49-F238E27FC236}">
                    <a16:creationId xmlns:a16="http://schemas.microsoft.com/office/drawing/2014/main" id="{662F61FD-6492-883C-AC06-4EE92F2AE922}"/>
                  </a:ext>
                </a:extLst>
              </p:cNvPr>
              <p:cNvSpPr/>
              <p:nvPr/>
            </p:nvSpPr>
            <p:spPr bwMode="auto">
              <a:xfrm rot="5400000">
                <a:off x="821685" y="4690791"/>
                <a:ext cx="410865" cy="351962"/>
              </a:xfrm>
              <a:custGeom>
                <a:gdLst>
                  <a:gd name="T0" fmla="*/ 74 w 487"/>
                  <a:gd name="T1" fmla="*/ 418 h 418"/>
                  <a:gd name="T2" fmla="*/ 487 w 487"/>
                  <a:gd name="T3" fmla="*/ 246 h 418"/>
                  <a:gd name="T4" fmla="*/ 345 w 487"/>
                  <a:gd name="T5" fmla="*/ 0 h 418"/>
                  <a:gd name="T6" fmla="*/ 0 w 487"/>
                  <a:gd name="T7" fmla="*/ 143 h 418"/>
                  <a:gd name="T8" fmla="*/ 74 w 487"/>
                  <a:gd name="T9" fmla="*/ 418 h 4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7" h="418">
                    <a:moveTo>
                      <a:pt x="74" y="418"/>
                    </a:moveTo>
                    <a:cubicBezTo>
                      <a:pt x="219" y="377"/>
                      <a:pt x="358" y="319"/>
                      <a:pt x="487" y="246"/>
                    </a:cubicBezTo>
                    <a:cubicBezTo>
                      <a:pt x="345" y="0"/>
                      <a:pt x="345" y="0"/>
                      <a:pt x="345" y="0"/>
                    </a:cubicBezTo>
                    <a:cubicBezTo>
                      <a:pt x="237" y="61"/>
                      <a:pt x="122" y="109"/>
                      <a:pt x="0" y="143"/>
                    </a:cubicBezTo>
                    <a:lnTo>
                      <a:pt x="74" y="418"/>
                    </a:lnTo>
                    <a:close/>
                  </a:path>
                </a:pathLst>
              </a:custGeom>
              <a:solidFill>
                <a:srgbClr val="009F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1" name="Freeform 21">
                <a:extLst>
                  <a:ext uri="{FF2B5EF4-FFF2-40B4-BE49-F238E27FC236}">
                    <a16:creationId xmlns:a16="http://schemas.microsoft.com/office/drawing/2014/main" id="{99FE0F10-238D-E9AF-9204-7C0C514A5EC1}"/>
                  </a:ext>
                </a:extLst>
              </p:cNvPr>
              <p:cNvSpPr/>
              <p:nvPr/>
            </p:nvSpPr>
            <p:spPr bwMode="auto">
              <a:xfrm rot="5400000">
                <a:off x="1623053" y="5433256"/>
                <a:ext cx="351962" cy="410865"/>
              </a:xfrm>
              <a:custGeom>
                <a:gdLst>
                  <a:gd name="T0" fmla="*/ 246 w 418"/>
                  <a:gd name="T1" fmla="*/ 487 h 487"/>
                  <a:gd name="T2" fmla="*/ 418 w 418"/>
                  <a:gd name="T3" fmla="*/ 74 h 487"/>
                  <a:gd name="T4" fmla="*/ 143 w 418"/>
                  <a:gd name="T5" fmla="*/ 0 h 487"/>
                  <a:gd name="T6" fmla="*/ 0 w 418"/>
                  <a:gd name="T7" fmla="*/ 345 h 487"/>
                  <a:gd name="T8" fmla="*/ 246 w 418"/>
                  <a:gd name="T9" fmla="*/ 487 h 4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8" h="487">
                    <a:moveTo>
                      <a:pt x="246" y="487"/>
                    </a:moveTo>
                    <a:cubicBezTo>
                      <a:pt x="319" y="358"/>
                      <a:pt x="377" y="219"/>
                      <a:pt x="418" y="74"/>
                    </a:cubicBezTo>
                    <a:cubicBezTo>
                      <a:pt x="143" y="0"/>
                      <a:pt x="143" y="0"/>
                      <a:pt x="143" y="0"/>
                    </a:cubicBezTo>
                    <a:cubicBezTo>
                      <a:pt x="109" y="122"/>
                      <a:pt x="61" y="237"/>
                      <a:pt x="0" y="345"/>
                    </a:cubicBezTo>
                    <a:lnTo>
                      <a:pt x="246" y="487"/>
                    </a:lnTo>
                    <a:close/>
                  </a:path>
                </a:pathLst>
              </a:custGeom>
              <a:solidFill>
                <a:srgbClr val="0085D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" name="Freeform 22">
                <a:extLst>
                  <a:ext uri="{FF2B5EF4-FFF2-40B4-BE49-F238E27FC236}">
                    <a16:creationId xmlns:a16="http://schemas.microsoft.com/office/drawing/2014/main" id="{C13E0E5D-A4D5-3B5E-5839-486B3C431776}"/>
                  </a:ext>
                </a:extLst>
              </p:cNvPr>
              <p:cNvSpPr/>
              <p:nvPr/>
            </p:nvSpPr>
            <p:spPr bwMode="auto">
              <a:xfrm rot="5400000">
                <a:off x="2021556" y="5545244"/>
                <a:ext cx="279970" cy="373778"/>
              </a:xfrm>
              <a:custGeom>
                <a:gdLst>
                  <a:gd name="T0" fmla="*/ 0 w 332"/>
                  <a:gd name="T1" fmla="*/ 370 h 443"/>
                  <a:gd name="T2" fmla="*/ 274 w 332"/>
                  <a:gd name="T3" fmla="*/ 443 h 443"/>
                  <a:gd name="T4" fmla="*/ 332 w 332"/>
                  <a:gd name="T5" fmla="*/ 0 h 443"/>
                  <a:gd name="T6" fmla="*/ 48 w 332"/>
                  <a:gd name="T7" fmla="*/ 0 h 443"/>
                  <a:gd name="T8" fmla="*/ 0 w 332"/>
                  <a:gd name="T9" fmla="*/ 370 h 4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2" h="442">
                    <a:moveTo>
                      <a:pt x="0" y="370"/>
                    </a:moveTo>
                    <a:cubicBezTo>
                      <a:pt x="274" y="443"/>
                      <a:pt x="274" y="443"/>
                      <a:pt x="274" y="443"/>
                    </a:cubicBezTo>
                    <a:cubicBezTo>
                      <a:pt x="310" y="301"/>
                      <a:pt x="330" y="153"/>
                      <a:pt x="332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46" y="127"/>
                      <a:pt x="30" y="251"/>
                      <a:pt x="0" y="370"/>
                    </a:cubicBezTo>
                    <a:close/>
                  </a:path>
                </a:pathLst>
              </a:custGeom>
              <a:solidFill>
                <a:srgbClr val="0168B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3" name="Freeform 23">
                <a:extLst>
                  <a:ext uri="{FF2B5EF4-FFF2-40B4-BE49-F238E27FC236}">
                    <a16:creationId xmlns:a16="http://schemas.microsoft.com/office/drawing/2014/main" id="{BE3C2C89-7BA4-31CF-C6CE-5E959A9B1274}"/>
                  </a:ext>
                </a:extLst>
              </p:cNvPr>
              <p:cNvSpPr/>
              <p:nvPr/>
            </p:nvSpPr>
            <p:spPr bwMode="auto">
              <a:xfrm rot="5400000">
                <a:off x="1275454" y="5244186"/>
                <a:ext cx="399230" cy="418864"/>
              </a:xfrm>
              <a:custGeom>
                <a:gdLst>
                  <a:gd name="T0" fmla="*/ 201 w 473"/>
                  <a:gd name="T1" fmla="*/ 497 h 497"/>
                  <a:gd name="T2" fmla="*/ 473 w 473"/>
                  <a:gd name="T3" fmla="*/ 142 h 497"/>
                  <a:gd name="T4" fmla="*/ 227 w 473"/>
                  <a:gd name="T5" fmla="*/ 0 h 497"/>
                  <a:gd name="T6" fmla="*/ 0 w 473"/>
                  <a:gd name="T7" fmla="*/ 296 h 497"/>
                  <a:gd name="T8" fmla="*/ 201 w 473"/>
                  <a:gd name="T9" fmla="*/ 497 h 4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72" h="497">
                    <a:moveTo>
                      <a:pt x="201" y="497"/>
                    </a:moveTo>
                    <a:cubicBezTo>
                      <a:pt x="305" y="390"/>
                      <a:pt x="397" y="271"/>
                      <a:pt x="473" y="142"/>
                    </a:cubicBezTo>
                    <a:cubicBezTo>
                      <a:pt x="227" y="0"/>
                      <a:pt x="227" y="0"/>
                      <a:pt x="227" y="0"/>
                    </a:cubicBezTo>
                    <a:cubicBezTo>
                      <a:pt x="163" y="108"/>
                      <a:pt x="87" y="207"/>
                      <a:pt x="0" y="296"/>
                    </a:cubicBezTo>
                    <a:lnTo>
                      <a:pt x="201" y="497"/>
                    </a:lnTo>
                    <a:close/>
                  </a:path>
                </a:pathLst>
              </a:custGeom>
              <a:solidFill>
                <a:srgbClr val="00A0E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4" name="Freeform 24">
                <a:extLst>
                  <a:ext uri="{FF2B5EF4-FFF2-40B4-BE49-F238E27FC236}">
                    <a16:creationId xmlns:a16="http://schemas.microsoft.com/office/drawing/2014/main" id="{527B6BA0-0AA5-98A0-63CC-937458CC0FEC}"/>
                  </a:ext>
                </a:extLst>
              </p:cNvPr>
              <p:cNvSpPr/>
              <p:nvPr/>
            </p:nvSpPr>
            <p:spPr bwMode="auto">
              <a:xfrm rot="5400000">
                <a:off x="1275454" y="2938252"/>
                <a:ext cx="399230" cy="418864"/>
              </a:xfrm>
              <a:custGeom>
                <a:gdLst>
                  <a:gd name="T0" fmla="*/ 0 w 473"/>
                  <a:gd name="T1" fmla="*/ 142 h 497"/>
                  <a:gd name="T2" fmla="*/ 272 w 473"/>
                  <a:gd name="T3" fmla="*/ 497 h 497"/>
                  <a:gd name="T4" fmla="*/ 473 w 473"/>
                  <a:gd name="T5" fmla="*/ 296 h 497"/>
                  <a:gd name="T6" fmla="*/ 246 w 473"/>
                  <a:gd name="T7" fmla="*/ 0 h 497"/>
                  <a:gd name="T8" fmla="*/ 0 w 473"/>
                  <a:gd name="T9" fmla="*/ 142 h 4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72" h="497">
                    <a:moveTo>
                      <a:pt x="0" y="142"/>
                    </a:moveTo>
                    <a:cubicBezTo>
                      <a:pt x="76" y="271"/>
                      <a:pt x="168" y="390"/>
                      <a:pt x="272" y="497"/>
                    </a:cubicBezTo>
                    <a:cubicBezTo>
                      <a:pt x="473" y="296"/>
                      <a:pt x="473" y="296"/>
                      <a:pt x="473" y="296"/>
                    </a:cubicBezTo>
                    <a:cubicBezTo>
                      <a:pt x="386" y="207"/>
                      <a:pt x="310" y="108"/>
                      <a:pt x="246" y="0"/>
                    </a:cubicBezTo>
                    <a:lnTo>
                      <a:pt x="0" y="142"/>
                    </a:lnTo>
                    <a:close/>
                  </a:path>
                </a:pathLst>
              </a:custGeom>
              <a:solidFill>
                <a:srgbClr val="CFDA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5" name="Freeform 25">
                <a:extLst>
                  <a:ext uri="{FF2B5EF4-FFF2-40B4-BE49-F238E27FC236}">
                    <a16:creationId xmlns:a16="http://schemas.microsoft.com/office/drawing/2014/main" id="{DE52793F-530E-C557-BC1B-8231FEC79EDB}"/>
                  </a:ext>
                </a:extLst>
              </p:cNvPr>
              <p:cNvSpPr/>
              <p:nvPr/>
            </p:nvSpPr>
            <p:spPr bwMode="auto">
              <a:xfrm rot="5400000">
                <a:off x="746784" y="4364281"/>
                <a:ext cx="373778" cy="279970"/>
              </a:xfrm>
              <a:custGeom>
                <a:gdLst>
                  <a:gd name="T0" fmla="*/ 0 w 443"/>
                  <a:gd name="T1" fmla="*/ 332 h 332"/>
                  <a:gd name="T2" fmla="*/ 443 w 443"/>
                  <a:gd name="T3" fmla="*/ 274 h 332"/>
                  <a:gd name="T4" fmla="*/ 370 w 443"/>
                  <a:gd name="T5" fmla="*/ 0 h 332"/>
                  <a:gd name="T6" fmla="*/ 0 w 443"/>
                  <a:gd name="T7" fmla="*/ 48 h 332"/>
                  <a:gd name="T8" fmla="*/ 0 w 443"/>
                  <a:gd name="T9" fmla="*/ 332 h 3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2" h="332">
                    <a:moveTo>
                      <a:pt x="0" y="332"/>
                    </a:moveTo>
                    <a:cubicBezTo>
                      <a:pt x="153" y="330"/>
                      <a:pt x="301" y="310"/>
                      <a:pt x="443" y="274"/>
                    </a:cubicBezTo>
                    <a:cubicBezTo>
                      <a:pt x="370" y="0"/>
                      <a:pt x="370" y="0"/>
                      <a:pt x="370" y="0"/>
                    </a:cubicBezTo>
                    <a:cubicBezTo>
                      <a:pt x="251" y="30"/>
                      <a:pt x="127" y="46"/>
                      <a:pt x="0" y="48"/>
                    </a:cubicBezTo>
                    <a:lnTo>
                      <a:pt x="0" y="332"/>
                    </a:lnTo>
                    <a:close/>
                  </a:path>
                </a:pathLst>
              </a:custGeom>
              <a:solidFill>
                <a:srgbClr val="009B6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6" name="Freeform 26">
                <a:extLst>
                  <a:ext uri="{FF2B5EF4-FFF2-40B4-BE49-F238E27FC236}">
                    <a16:creationId xmlns:a16="http://schemas.microsoft.com/office/drawing/2014/main" id="{CC00B81B-895D-D864-F325-DEDEC4272E91}"/>
                  </a:ext>
                </a:extLst>
              </p:cNvPr>
              <p:cNvSpPr/>
              <p:nvPr/>
            </p:nvSpPr>
            <p:spPr bwMode="auto">
              <a:xfrm rot="5400000">
                <a:off x="1002756" y="3210950"/>
                <a:ext cx="418864" cy="399230"/>
              </a:xfrm>
              <a:custGeom>
                <a:gdLst>
                  <a:gd name="T0" fmla="*/ 0 w 497"/>
                  <a:gd name="T1" fmla="*/ 201 h 473"/>
                  <a:gd name="T2" fmla="*/ 355 w 497"/>
                  <a:gd name="T3" fmla="*/ 473 h 473"/>
                  <a:gd name="T4" fmla="*/ 497 w 497"/>
                  <a:gd name="T5" fmla="*/ 227 h 473"/>
                  <a:gd name="T6" fmla="*/ 201 w 497"/>
                  <a:gd name="T7" fmla="*/ 0 h 473"/>
                  <a:gd name="T8" fmla="*/ 0 w 497"/>
                  <a:gd name="T9" fmla="*/ 201 h 4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7" h="472">
                    <a:moveTo>
                      <a:pt x="0" y="201"/>
                    </a:moveTo>
                    <a:cubicBezTo>
                      <a:pt x="107" y="305"/>
                      <a:pt x="226" y="397"/>
                      <a:pt x="355" y="473"/>
                    </a:cubicBezTo>
                    <a:cubicBezTo>
                      <a:pt x="497" y="227"/>
                      <a:pt x="497" y="227"/>
                      <a:pt x="497" y="227"/>
                    </a:cubicBezTo>
                    <a:cubicBezTo>
                      <a:pt x="389" y="163"/>
                      <a:pt x="290" y="87"/>
                      <a:pt x="201" y="0"/>
                    </a:cubicBezTo>
                    <a:lnTo>
                      <a:pt x="0" y="201"/>
                    </a:lnTo>
                    <a:close/>
                  </a:path>
                </a:pathLst>
              </a:custGeom>
              <a:solidFill>
                <a:srgbClr val="8EC21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7" name="Freeform 27">
                <a:extLst>
                  <a:ext uri="{FF2B5EF4-FFF2-40B4-BE49-F238E27FC236}">
                    <a16:creationId xmlns:a16="http://schemas.microsoft.com/office/drawing/2014/main" id="{F75C44E1-F2B6-07F0-133D-069A9A4D5FA8}"/>
                  </a:ext>
                </a:extLst>
              </p:cNvPr>
              <p:cNvSpPr/>
              <p:nvPr/>
            </p:nvSpPr>
            <p:spPr bwMode="auto">
              <a:xfrm rot="5400000">
                <a:off x="746784" y="3957052"/>
                <a:ext cx="373778" cy="279970"/>
              </a:xfrm>
              <a:custGeom>
                <a:gdLst>
                  <a:gd name="T0" fmla="*/ 0 w 443"/>
                  <a:gd name="T1" fmla="*/ 274 h 332"/>
                  <a:gd name="T2" fmla="*/ 443 w 443"/>
                  <a:gd name="T3" fmla="*/ 332 h 332"/>
                  <a:gd name="T4" fmla="*/ 443 w 443"/>
                  <a:gd name="T5" fmla="*/ 48 h 332"/>
                  <a:gd name="T6" fmla="*/ 73 w 443"/>
                  <a:gd name="T7" fmla="*/ 0 h 332"/>
                  <a:gd name="T8" fmla="*/ 0 w 443"/>
                  <a:gd name="T9" fmla="*/ 274 h 3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2" h="332">
                    <a:moveTo>
                      <a:pt x="0" y="274"/>
                    </a:moveTo>
                    <a:cubicBezTo>
                      <a:pt x="142" y="310"/>
                      <a:pt x="290" y="330"/>
                      <a:pt x="443" y="332"/>
                    </a:cubicBezTo>
                    <a:cubicBezTo>
                      <a:pt x="443" y="48"/>
                      <a:pt x="443" y="48"/>
                      <a:pt x="443" y="48"/>
                    </a:cubicBezTo>
                    <a:cubicBezTo>
                      <a:pt x="316" y="46"/>
                      <a:pt x="192" y="30"/>
                      <a:pt x="73" y="0"/>
                    </a:cubicBezTo>
                    <a:lnTo>
                      <a:pt x="0" y="274"/>
                    </a:lnTo>
                    <a:close/>
                  </a:path>
                </a:pathLst>
              </a:custGeom>
              <a:solidFill>
                <a:srgbClr val="009A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8" name="Freeform 28">
                <a:extLst>
                  <a:ext uri="{FF2B5EF4-FFF2-40B4-BE49-F238E27FC236}">
                    <a16:creationId xmlns:a16="http://schemas.microsoft.com/office/drawing/2014/main" id="{B01A3082-A747-F702-20C7-683F34D5AAFF}"/>
                  </a:ext>
                </a:extLst>
              </p:cNvPr>
              <p:cNvSpPr/>
              <p:nvPr/>
            </p:nvSpPr>
            <p:spPr bwMode="auto">
              <a:xfrm rot="5400000">
                <a:off x="821685" y="3558549"/>
                <a:ext cx="410865" cy="351962"/>
              </a:xfrm>
              <a:custGeom>
                <a:gdLst>
                  <a:gd name="T0" fmla="*/ 0 w 487"/>
                  <a:gd name="T1" fmla="*/ 246 h 418"/>
                  <a:gd name="T2" fmla="*/ 413 w 487"/>
                  <a:gd name="T3" fmla="*/ 418 h 418"/>
                  <a:gd name="T4" fmla="*/ 487 w 487"/>
                  <a:gd name="T5" fmla="*/ 143 h 418"/>
                  <a:gd name="T6" fmla="*/ 142 w 487"/>
                  <a:gd name="T7" fmla="*/ 0 h 418"/>
                  <a:gd name="T8" fmla="*/ 0 w 487"/>
                  <a:gd name="T9" fmla="*/ 246 h 4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7" h="418">
                    <a:moveTo>
                      <a:pt x="0" y="246"/>
                    </a:moveTo>
                    <a:cubicBezTo>
                      <a:pt x="129" y="319"/>
                      <a:pt x="268" y="377"/>
                      <a:pt x="413" y="418"/>
                    </a:cubicBezTo>
                    <a:cubicBezTo>
                      <a:pt x="487" y="143"/>
                      <a:pt x="487" y="143"/>
                      <a:pt x="487" y="143"/>
                    </a:cubicBezTo>
                    <a:cubicBezTo>
                      <a:pt x="365" y="109"/>
                      <a:pt x="250" y="61"/>
                      <a:pt x="142" y="0"/>
                    </a:cubicBezTo>
                    <a:lnTo>
                      <a:pt x="0" y="246"/>
                    </a:lnTo>
                    <a:close/>
                  </a:path>
                </a:pathLst>
              </a:custGeom>
              <a:solidFill>
                <a:srgbClr val="23AC3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9" name="Line 29">
                <a:extLst>
                  <a:ext uri="{FF2B5EF4-FFF2-40B4-BE49-F238E27FC236}">
                    <a16:creationId xmlns:a16="http://schemas.microsoft.com/office/drawing/2014/main" id="{42CB65F3-CEA5-5CEF-ADCC-3231D173090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rot="5400000" flipH="1">
                <a:off x="2965454" y="3669810"/>
                <a:ext cx="180344" cy="1442027"/>
              </a:xfrm>
              <a:prstGeom prst="line">
                <a:avLst/>
              </a:prstGeom>
              <a:noFill/>
              <a:ln w="19050" cap="flat">
                <a:solidFill>
                  <a:srgbClr val="000000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0" name="Line 30">
                <a:extLst>
                  <a:ext uri="{FF2B5EF4-FFF2-40B4-BE49-F238E27FC236}">
                    <a16:creationId xmlns:a16="http://schemas.microsoft.com/office/drawing/2014/main" id="{EEAD108E-EB56-23E7-F303-20F25CE6B676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rot="5400000">
                <a:off x="1710812" y="3486326"/>
                <a:ext cx="1438126" cy="190525"/>
              </a:xfrm>
              <a:prstGeom prst="line">
                <a:avLst/>
              </a:prstGeom>
              <a:noFill/>
              <a:ln w="19050" cap="flat">
                <a:solidFill>
                  <a:srgbClr val="000000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1" name="文本框 90">
                <a:extLst>
                  <a:ext uri="{FF2B5EF4-FFF2-40B4-BE49-F238E27FC236}">
                    <a16:creationId xmlns:a16="http://schemas.microsoft.com/office/drawing/2014/main" id="{BCCE6099-6952-137C-7C6B-5A04EB674633}"/>
                  </a:ext>
                </a:extLst>
              </p:cNvPr>
              <p:cNvSpPr txBox="1"/>
              <p:nvPr/>
            </p:nvSpPr>
            <p:spPr>
              <a:xfrm rot="460676">
                <a:off x="2537523" y="4015813"/>
                <a:ext cx="69762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b="1">
                    <a:latin typeface="思源黑体 CN Medium" panose="020b0600000000000000" pitchFamily="34" charset="-122"/>
                    <a:ea typeface="思源黑体 CN Medium" panose="020b0600000000000000" pitchFamily="34" charset="-122"/>
                  </a:rPr>
                  <a:t>90</a:t>
                </a:r>
                <a:r>
                  <a:rPr lang="zh-CN" altLang="en-US" b="1">
                    <a:latin typeface="思源黑体 CN Medium" panose="020b0600000000000000" pitchFamily="34" charset="-122"/>
                    <a:ea typeface="思源黑体 CN Medium" panose="020b0600000000000000" pitchFamily="34" charset="-122"/>
                  </a:rPr>
                  <a:t>度</a:t>
                </a:r>
              </a:p>
            </p:txBody>
          </p:sp>
        </p:grpSp>
        <p:grpSp>
          <p:nvGrpSpPr>
            <p:cNvPr id="4" name="组合 3">
              <a:extLst>
                <a:ext uri="{FF2B5EF4-FFF2-40B4-BE49-F238E27FC236}">
                  <a16:creationId xmlns:a16="http://schemas.microsoft.com/office/drawing/2014/main" id="{86B5A4A9-D758-0D0B-240E-3549576ED0D2}"/>
                </a:ext>
              </a:extLst>
            </p:cNvPr>
            <p:cNvGrpSpPr/>
            <p:nvPr/>
          </p:nvGrpSpPr>
          <p:grpSpPr>
            <a:xfrm>
              <a:off x="4184206" y="2659555"/>
              <a:ext cx="3142934" cy="3142934"/>
              <a:chOff x="4143175" y="2675077"/>
              <a:chExt cx="3142934" cy="3142934"/>
            </a:xfrm>
          </p:grpSpPr>
          <p:sp>
            <p:nvSpPr>
              <p:cNvPr id="36" name="AutoShape 3">
                <a:extLst>
                  <a:ext uri="{FF2B5EF4-FFF2-40B4-BE49-F238E27FC236}">
                    <a16:creationId xmlns:a16="http://schemas.microsoft.com/office/drawing/2014/main" id="{E75C052F-3947-61F9-3E66-728F4E54F8FF}"/>
                  </a:ext>
                </a:extLst>
              </p:cNvPr>
              <p:cNvSpPr>
                <a:spLocks noChangeAspect="1" noChangeArrowheads="1" noTextEdit="1"/>
              </p:cNvSpPr>
              <p:nvPr/>
            </p:nvSpPr>
            <p:spPr bwMode="auto">
              <a:xfrm rot="5400000">
                <a:off x="4143902" y="2675804"/>
                <a:ext cx="3141480" cy="314148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5">
                <a:extLst>
                  <a:ext uri="{FF2B5EF4-FFF2-40B4-BE49-F238E27FC236}">
                    <a16:creationId xmlns:a16="http://schemas.microsoft.com/office/drawing/2014/main" id="{1163358B-C148-75FF-0F24-2EA013B5A23A}"/>
                  </a:ext>
                </a:extLst>
              </p:cNvPr>
              <p:cNvSpPr/>
              <p:nvPr/>
            </p:nvSpPr>
            <p:spPr bwMode="auto">
              <a:xfrm rot="5400000">
                <a:off x="5371043" y="2628173"/>
                <a:ext cx="279970" cy="373778"/>
              </a:xfrm>
              <a:custGeom>
                <a:gdLst>
                  <a:gd name="T0" fmla="*/ 0 w 332"/>
                  <a:gd name="T1" fmla="*/ 0 h 443"/>
                  <a:gd name="T2" fmla="*/ 58 w 332"/>
                  <a:gd name="T3" fmla="*/ 443 h 443"/>
                  <a:gd name="T4" fmla="*/ 332 w 332"/>
                  <a:gd name="T5" fmla="*/ 370 h 443"/>
                  <a:gd name="T6" fmla="*/ 284 w 332"/>
                  <a:gd name="T7" fmla="*/ 0 h 443"/>
                  <a:gd name="T8" fmla="*/ 0 w 332"/>
                  <a:gd name="T9" fmla="*/ 0 h 4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2" h="442">
                    <a:moveTo>
                      <a:pt x="0" y="0"/>
                    </a:moveTo>
                    <a:cubicBezTo>
                      <a:pt x="2" y="153"/>
                      <a:pt x="22" y="301"/>
                      <a:pt x="58" y="443"/>
                    </a:cubicBezTo>
                    <a:cubicBezTo>
                      <a:pt x="332" y="370"/>
                      <a:pt x="332" y="370"/>
                      <a:pt x="332" y="370"/>
                    </a:cubicBezTo>
                    <a:cubicBezTo>
                      <a:pt x="302" y="251"/>
                      <a:pt x="286" y="127"/>
                      <a:pt x="284" y="0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CC9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Freeform 6">
                <a:extLst>
                  <a:ext uri="{FF2B5EF4-FFF2-40B4-BE49-F238E27FC236}">
                    <a16:creationId xmlns:a16="http://schemas.microsoft.com/office/drawing/2014/main" id="{203557D8-35A8-6702-6369-3C2A1E33C946}"/>
                  </a:ext>
                </a:extLst>
              </p:cNvPr>
              <p:cNvSpPr/>
              <p:nvPr/>
            </p:nvSpPr>
            <p:spPr bwMode="auto">
              <a:xfrm rot="5400000">
                <a:off x="6658177" y="3156843"/>
                <a:ext cx="418864" cy="399230"/>
              </a:xfrm>
              <a:custGeom>
                <a:gdLst>
                  <a:gd name="T0" fmla="*/ 355 w 497"/>
                  <a:gd name="T1" fmla="*/ 0 h 473"/>
                  <a:gd name="T2" fmla="*/ 0 w 497"/>
                  <a:gd name="T3" fmla="*/ 272 h 473"/>
                  <a:gd name="T4" fmla="*/ 201 w 497"/>
                  <a:gd name="T5" fmla="*/ 473 h 473"/>
                  <a:gd name="T6" fmla="*/ 497 w 497"/>
                  <a:gd name="T7" fmla="*/ 246 h 473"/>
                  <a:gd name="T8" fmla="*/ 355 w 497"/>
                  <a:gd name="T9" fmla="*/ 0 h 4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7" h="472">
                    <a:moveTo>
                      <a:pt x="355" y="0"/>
                    </a:moveTo>
                    <a:cubicBezTo>
                      <a:pt x="226" y="76"/>
                      <a:pt x="107" y="168"/>
                      <a:pt x="0" y="272"/>
                    </a:cubicBezTo>
                    <a:cubicBezTo>
                      <a:pt x="201" y="473"/>
                      <a:pt x="201" y="473"/>
                      <a:pt x="201" y="473"/>
                    </a:cubicBezTo>
                    <a:cubicBezTo>
                      <a:pt x="290" y="386"/>
                      <a:pt x="389" y="310"/>
                      <a:pt x="497" y="246"/>
                    </a:cubicBezTo>
                    <a:lnTo>
                      <a:pt x="355" y="0"/>
                    </a:lnTo>
                    <a:close/>
                  </a:path>
                </a:pathLst>
              </a:custGeom>
              <a:solidFill>
                <a:srgbClr val="E7003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7">
                <a:extLst>
                  <a:ext uri="{FF2B5EF4-FFF2-40B4-BE49-F238E27FC236}">
                    <a16:creationId xmlns:a16="http://schemas.microsoft.com/office/drawing/2014/main" id="{9FEBBA9E-A20F-309C-97B7-83A074481C98}"/>
                  </a:ext>
                </a:extLst>
              </p:cNvPr>
              <p:cNvSpPr/>
              <p:nvPr/>
            </p:nvSpPr>
            <p:spPr bwMode="auto">
              <a:xfrm rot="5400000">
                <a:off x="6847247" y="3504442"/>
                <a:ext cx="410865" cy="351962"/>
              </a:xfrm>
              <a:custGeom>
                <a:gdLst>
                  <a:gd name="T0" fmla="*/ 413 w 487"/>
                  <a:gd name="T1" fmla="*/ 0 h 418"/>
                  <a:gd name="T2" fmla="*/ 0 w 487"/>
                  <a:gd name="T3" fmla="*/ 172 h 418"/>
                  <a:gd name="T4" fmla="*/ 142 w 487"/>
                  <a:gd name="T5" fmla="*/ 418 h 418"/>
                  <a:gd name="T6" fmla="*/ 487 w 487"/>
                  <a:gd name="T7" fmla="*/ 275 h 418"/>
                  <a:gd name="T8" fmla="*/ 413 w 487"/>
                  <a:gd name="T9" fmla="*/ 0 h 4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7" h="418">
                    <a:moveTo>
                      <a:pt x="413" y="0"/>
                    </a:moveTo>
                    <a:cubicBezTo>
                      <a:pt x="268" y="41"/>
                      <a:pt x="129" y="99"/>
                      <a:pt x="0" y="172"/>
                    </a:cubicBezTo>
                    <a:cubicBezTo>
                      <a:pt x="142" y="418"/>
                      <a:pt x="142" y="418"/>
                      <a:pt x="142" y="418"/>
                    </a:cubicBezTo>
                    <a:cubicBezTo>
                      <a:pt x="250" y="357"/>
                      <a:pt x="365" y="309"/>
                      <a:pt x="487" y="275"/>
                    </a:cubicBezTo>
                    <a:lnTo>
                      <a:pt x="413" y="0"/>
                    </a:lnTo>
                    <a:close/>
                  </a:path>
                </a:pathLst>
              </a:custGeom>
              <a:solidFill>
                <a:srgbClr val="E4004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Freeform 8">
                <a:extLst>
                  <a:ext uri="{FF2B5EF4-FFF2-40B4-BE49-F238E27FC236}">
                    <a16:creationId xmlns:a16="http://schemas.microsoft.com/office/drawing/2014/main" id="{F32A2CB8-AA2A-3A81-6693-B0B6541FECC4}"/>
                  </a:ext>
                </a:extLst>
              </p:cNvPr>
              <p:cNvSpPr/>
              <p:nvPr/>
            </p:nvSpPr>
            <p:spPr bwMode="auto">
              <a:xfrm rot="5400000">
                <a:off x="6405113" y="2884145"/>
                <a:ext cx="399230" cy="418864"/>
              </a:xfrm>
              <a:custGeom>
                <a:gdLst>
                  <a:gd name="T0" fmla="*/ 272 w 473"/>
                  <a:gd name="T1" fmla="*/ 0 h 497"/>
                  <a:gd name="T2" fmla="*/ 0 w 473"/>
                  <a:gd name="T3" fmla="*/ 355 h 497"/>
                  <a:gd name="T4" fmla="*/ 246 w 473"/>
                  <a:gd name="T5" fmla="*/ 497 h 497"/>
                  <a:gd name="T6" fmla="*/ 473 w 473"/>
                  <a:gd name="T7" fmla="*/ 201 h 497"/>
                  <a:gd name="T8" fmla="*/ 272 w 473"/>
                  <a:gd name="T9" fmla="*/ 0 h 4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72" h="497">
                    <a:moveTo>
                      <a:pt x="272" y="0"/>
                    </a:moveTo>
                    <a:cubicBezTo>
                      <a:pt x="168" y="107"/>
                      <a:pt x="76" y="226"/>
                      <a:pt x="0" y="355"/>
                    </a:cubicBezTo>
                    <a:cubicBezTo>
                      <a:pt x="246" y="497"/>
                      <a:pt x="246" y="497"/>
                      <a:pt x="246" y="497"/>
                    </a:cubicBezTo>
                    <a:cubicBezTo>
                      <a:pt x="310" y="389"/>
                      <a:pt x="386" y="290"/>
                      <a:pt x="473" y="201"/>
                    </a:cubicBezTo>
                    <a:lnTo>
                      <a:pt x="272" y="0"/>
                    </a:lnTo>
                    <a:close/>
                  </a:path>
                </a:pathLst>
              </a:custGeom>
              <a:solidFill>
                <a:srgbClr val="E7001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9">
                <a:extLst>
                  <a:ext uri="{FF2B5EF4-FFF2-40B4-BE49-F238E27FC236}">
                    <a16:creationId xmlns:a16="http://schemas.microsoft.com/office/drawing/2014/main" id="{E4AE57C0-9D2A-179B-C095-A3D72786257E}"/>
                  </a:ext>
                </a:extLst>
              </p:cNvPr>
              <p:cNvSpPr/>
              <p:nvPr/>
            </p:nvSpPr>
            <p:spPr bwMode="auto">
              <a:xfrm rot="5400000">
                <a:off x="5778272" y="2628173"/>
                <a:ext cx="279970" cy="373778"/>
              </a:xfrm>
              <a:custGeom>
                <a:gdLst>
                  <a:gd name="T0" fmla="*/ 58 w 332"/>
                  <a:gd name="T1" fmla="*/ 0 h 443"/>
                  <a:gd name="T2" fmla="*/ 0 w 332"/>
                  <a:gd name="T3" fmla="*/ 443 h 443"/>
                  <a:gd name="T4" fmla="*/ 284 w 332"/>
                  <a:gd name="T5" fmla="*/ 443 h 443"/>
                  <a:gd name="T6" fmla="*/ 332 w 332"/>
                  <a:gd name="T7" fmla="*/ 73 h 443"/>
                  <a:gd name="T8" fmla="*/ 58 w 332"/>
                  <a:gd name="T9" fmla="*/ 0 h 4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2" h="442">
                    <a:moveTo>
                      <a:pt x="58" y="0"/>
                    </a:moveTo>
                    <a:cubicBezTo>
                      <a:pt x="22" y="142"/>
                      <a:pt x="2" y="290"/>
                      <a:pt x="0" y="443"/>
                    </a:cubicBezTo>
                    <a:cubicBezTo>
                      <a:pt x="284" y="443"/>
                      <a:pt x="284" y="443"/>
                      <a:pt x="284" y="443"/>
                    </a:cubicBezTo>
                    <a:cubicBezTo>
                      <a:pt x="286" y="316"/>
                      <a:pt x="302" y="192"/>
                      <a:pt x="332" y="73"/>
                    </a:cubicBezTo>
                    <a:lnTo>
                      <a:pt x="58" y="0"/>
                    </a:lnTo>
                    <a:close/>
                  </a:path>
                </a:pathLst>
              </a:custGeom>
              <a:solidFill>
                <a:srgbClr val="F3980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0">
                <a:extLst>
                  <a:ext uri="{FF2B5EF4-FFF2-40B4-BE49-F238E27FC236}">
                    <a16:creationId xmlns:a16="http://schemas.microsoft.com/office/drawing/2014/main" id="{BA90E3B7-8AEE-E173-A3EA-A6854A58154F}"/>
                  </a:ext>
                </a:extLst>
              </p:cNvPr>
              <p:cNvSpPr/>
              <p:nvPr/>
            </p:nvSpPr>
            <p:spPr bwMode="auto">
              <a:xfrm rot="5400000">
                <a:off x="6104782" y="2703074"/>
                <a:ext cx="351962" cy="410865"/>
              </a:xfrm>
              <a:custGeom>
                <a:gdLst>
                  <a:gd name="T0" fmla="*/ 172 w 418"/>
                  <a:gd name="T1" fmla="*/ 0 h 487"/>
                  <a:gd name="T2" fmla="*/ 0 w 418"/>
                  <a:gd name="T3" fmla="*/ 413 h 487"/>
                  <a:gd name="T4" fmla="*/ 275 w 418"/>
                  <a:gd name="T5" fmla="*/ 487 h 487"/>
                  <a:gd name="T6" fmla="*/ 418 w 418"/>
                  <a:gd name="T7" fmla="*/ 142 h 487"/>
                  <a:gd name="T8" fmla="*/ 172 w 418"/>
                  <a:gd name="T9" fmla="*/ 0 h 4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8" h="487">
                    <a:moveTo>
                      <a:pt x="172" y="0"/>
                    </a:moveTo>
                    <a:cubicBezTo>
                      <a:pt x="99" y="129"/>
                      <a:pt x="41" y="268"/>
                      <a:pt x="0" y="413"/>
                    </a:cubicBezTo>
                    <a:cubicBezTo>
                      <a:pt x="275" y="487"/>
                      <a:pt x="275" y="487"/>
                      <a:pt x="275" y="487"/>
                    </a:cubicBezTo>
                    <a:cubicBezTo>
                      <a:pt x="309" y="365"/>
                      <a:pt x="357" y="250"/>
                      <a:pt x="418" y="142"/>
                    </a:cubicBezTo>
                    <a:lnTo>
                      <a:pt x="172" y="0"/>
                    </a:lnTo>
                    <a:close/>
                  </a:path>
                </a:pathLst>
              </a:custGeom>
              <a:solidFill>
                <a:srgbClr val="EB61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1">
                <a:extLst>
                  <a:ext uri="{FF2B5EF4-FFF2-40B4-BE49-F238E27FC236}">
                    <a16:creationId xmlns:a16="http://schemas.microsoft.com/office/drawing/2014/main" id="{52F1394F-15A2-9EAE-1627-2B1F613CB388}"/>
                  </a:ext>
                </a:extLst>
              </p:cNvPr>
              <p:cNvSpPr/>
              <p:nvPr/>
            </p:nvSpPr>
            <p:spPr bwMode="auto">
              <a:xfrm rot="5400000">
                <a:off x="6959235" y="3902945"/>
                <a:ext cx="373778" cy="279970"/>
              </a:xfrm>
              <a:custGeom>
                <a:gdLst>
                  <a:gd name="T0" fmla="*/ 443 w 443"/>
                  <a:gd name="T1" fmla="*/ 0 h 332"/>
                  <a:gd name="T2" fmla="*/ 0 w 443"/>
                  <a:gd name="T3" fmla="*/ 58 h 332"/>
                  <a:gd name="T4" fmla="*/ 73 w 443"/>
                  <a:gd name="T5" fmla="*/ 332 h 332"/>
                  <a:gd name="T6" fmla="*/ 443 w 443"/>
                  <a:gd name="T7" fmla="*/ 284 h 332"/>
                  <a:gd name="T8" fmla="*/ 443 w 443"/>
                  <a:gd name="T9" fmla="*/ 0 h 3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2" h="332">
                    <a:moveTo>
                      <a:pt x="443" y="0"/>
                    </a:moveTo>
                    <a:cubicBezTo>
                      <a:pt x="290" y="2"/>
                      <a:pt x="142" y="22"/>
                      <a:pt x="0" y="58"/>
                    </a:cubicBezTo>
                    <a:cubicBezTo>
                      <a:pt x="73" y="332"/>
                      <a:pt x="73" y="332"/>
                      <a:pt x="73" y="332"/>
                    </a:cubicBezTo>
                    <a:cubicBezTo>
                      <a:pt x="192" y="302"/>
                      <a:pt x="316" y="286"/>
                      <a:pt x="443" y="284"/>
                    </a:cubicBezTo>
                    <a:lnTo>
                      <a:pt x="443" y="0"/>
                    </a:lnTo>
                    <a:close/>
                  </a:path>
                </a:pathLst>
              </a:custGeom>
              <a:solidFill>
                <a:srgbClr val="E6006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">
                <a:extLst>
                  <a:ext uri="{FF2B5EF4-FFF2-40B4-BE49-F238E27FC236}">
                    <a16:creationId xmlns:a16="http://schemas.microsoft.com/office/drawing/2014/main" id="{D649DF75-7FB9-1DBB-259C-A9D053984817}"/>
                  </a:ext>
                </a:extLst>
              </p:cNvPr>
              <p:cNvSpPr/>
              <p:nvPr/>
            </p:nvSpPr>
            <p:spPr bwMode="auto">
              <a:xfrm rot="5400000">
                <a:off x="6959235" y="4310174"/>
                <a:ext cx="373778" cy="279970"/>
              </a:xfrm>
              <a:custGeom>
                <a:gdLst>
                  <a:gd name="T0" fmla="*/ 443 w 443"/>
                  <a:gd name="T1" fmla="*/ 58 h 332"/>
                  <a:gd name="T2" fmla="*/ 0 w 443"/>
                  <a:gd name="T3" fmla="*/ 0 h 332"/>
                  <a:gd name="T4" fmla="*/ 0 w 443"/>
                  <a:gd name="T5" fmla="*/ 284 h 332"/>
                  <a:gd name="T6" fmla="*/ 370 w 443"/>
                  <a:gd name="T7" fmla="*/ 332 h 332"/>
                  <a:gd name="T8" fmla="*/ 443 w 443"/>
                  <a:gd name="T9" fmla="*/ 58 h 3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2" h="332">
                    <a:moveTo>
                      <a:pt x="443" y="58"/>
                    </a:moveTo>
                    <a:cubicBezTo>
                      <a:pt x="301" y="22"/>
                      <a:pt x="153" y="2"/>
                      <a:pt x="0" y="0"/>
                    </a:cubicBezTo>
                    <a:cubicBezTo>
                      <a:pt x="0" y="284"/>
                      <a:pt x="0" y="284"/>
                      <a:pt x="0" y="284"/>
                    </a:cubicBezTo>
                    <a:cubicBezTo>
                      <a:pt x="127" y="286"/>
                      <a:pt x="251" y="302"/>
                      <a:pt x="370" y="332"/>
                    </a:cubicBezTo>
                    <a:lnTo>
                      <a:pt x="443" y="58"/>
                    </a:lnTo>
                    <a:close/>
                  </a:path>
                </a:pathLst>
              </a:custGeom>
              <a:solidFill>
                <a:srgbClr val="E500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3">
                <a:extLst>
                  <a:ext uri="{FF2B5EF4-FFF2-40B4-BE49-F238E27FC236}">
                    <a16:creationId xmlns:a16="http://schemas.microsoft.com/office/drawing/2014/main" id="{2FCC3A02-9CA5-B2D6-AFF4-8889D2227A1F}"/>
                  </a:ext>
                </a:extLst>
              </p:cNvPr>
              <p:cNvSpPr/>
              <p:nvPr/>
            </p:nvSpPr>
            <p:spPr bwMode="auto">
              <a:xfrm rot="5400000">
                <a:off x="6104782" y="5379149"/>
                <a:ext cx="351962" cy="410865"/>
              </a:xfrm>
              <a:custGeom>
                <a:gdLst>
                  <a:gd name="T0" fmla="*/ 418 w 418"/>
                  <a:gd name="T1" fmla="*/ 413 h 487"/>
                  <a:gd name="T2" fmla="*/ 246 w 418"/>
                  <a:gd name="T3" fmla="*/ 0 h 487"/>
                  <a:gd name="T4" fmla="*/ 0 w 418"/>
                  <a:gd name="T5" fmla="*/ 142 h 487"/>
                  <a:gd name="T6" fmla="*/ 143 w 418"/>
                  <a:gd name="T7" fmla="*/ 487 h 487"/>
                  <a:gd name="T8" fmla="*/ 418 w 418"/>
                  <a:gd name="T9" fmla="*/ 413 h 4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8" h="487">
                    <a:moveTo>
                      <a:pt x="418" y="413"/>
                    </a:moveTo>
                    <a:cubicBezTo>
                      <a:pt x="377" y="268"/>
                      <a:pt x="319" y="129"/>
                      <a:pt x="246" y="0"/>
                    </a:cubicBezTo>
                    <a:cubicBezTo>
                      <a:pt x="0" y="142"/>
                      <a:pt x="0" y="142"/>
                      <a:pt x="0" y="142"/>
                    </a:cubicBezTo>
                    <a:cubicBezTo>
                      <a:pt x="61" y="250"/>
                      <a:pt x="109" y="365"/>
                      <a:pt x="143" y="487"/>
                    </a:cubicBezTo>
                    <a:lnTo>
                      <a:pt x="418" y="413"/>
                    </a:lnTo>
                    <a:close/>
                  </a:path>
                </a:pathLst>
              </a:custGeom>
              <a:solidFill>
                <a:srgbClr val="1D208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Freeform 14">
                <a:extLst>
                  <a:ext uri="{FF2B5EF4-FFF2-40B4-BE49-F238E27FC236}">
                    <a16:creationId xmlns:a16="http://schemas.microsoft.com/office/drawing/2014/main" id="{FE7D73EA-DB92-C478-200C-03AF874E2536}"/>
                  </a:ext>
                </a:extLst>
              </p:cNvPr>
              <p:cNvSpPr/>
              <p:nvPr/>
            </p:nvSpPr>
            <p:spPr bwMode="auto">
              <a:xfrm rot="5400000">
                <a:off x="6405113" y="5190079"/>
                <a:ext cx="399230" cy="418864"/>
              </a:xfrm>
              <a:custGeom>
                <a:gdLst>
                  <a:gd name="T0" fmla="*/ 473 w 473"/>
                  <a:gd name="T1" fmla="*/ 355 h 497"/>
                  <a:gd name="T2" fmla="*/ 201 w 473"/>
                  <a:gd name="T3" fmla="*/ 0 h 497"/>
                  <a:gd name="T4" fmla="*/ 0 w 473"/>
                  <a:gd name="T5" fmla="*/ 201 h 497"/>
                  <a:gd name="T6" fmla="*/ 227 w 473"/>
                  <a:gd name="T7" fmla="*/ 497 h 497"/>
                  <a:gd name="T8" fmla="*/ 473 w 473"/>
                  <a:gd name="T9" fmla="*/ 355 h 4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72" h="497">
                    <a:moveTo>
                      <a:pt x="473" y="355"/>
                    </a:moveTo>
                    <a:cubicBezTo>
                      <a:pt x="397" y="226"/>
                      <a:pt x="305" y="107"/>
                      <a:pt x="201" y="0"/>
                    </a:cubicBezTo>
                    <a:cubicBezTo>
                      <a:pt x="0" y="201"/>
                      <a:pt x="0" y="201"/>
                      <a:pt x="0" y="201"/>
                    </a:cubicBezTo>
                    <a:cubicBezTo>
                      <a:pt x="87" y="290"/>
                      <a:pt x="163" y="389"/>
                      <a:pt x="227" y="497"/>
                    </a:cubicBezTo>
                    <a:lnTo>
                      <a:pt x="473" y="355"/>
                    </a:lnTo>
                    <a:close/>
                  </a:path>
                </a:pathLst>
              </a:custGeom>
              <a:solidFill>
                <a:srgbClr val="59147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5">
                <a:extLst>
                  <a:ext uri="{FF2B5EF4-FFF2-40B4-BE49-F238E27FC236}">
                    <a16:creationId xmlns:a16="http://schemas.microsoft.com/office/drawing/2014/main" id="{6EF63996-4C1A-FEE6-A2D9-F2C1F40D88F5}"/>
                  </a:ext>
                </a:extLst>
              </p:cNvPr>
              <p:cNvSpPr/>
              <p:nvPr/>
            </p:nvSpPr>
            <p:spPr bwMode="auto">
              <a:xfrm rot="5400000">
                <a:off x="6847247" y="4636684"/>
                <a:ext cx="410865" cy="351962"/>
              </a:xfrm>
              <a:custGeom>
                <a:gdLst>
                  <a:gd name="T0" fmla="*/ 487 w 487"/>
                  <a:gd name="T1" fmla="*/ 172 h 418"/>
                  <a:gd name="T2" fmla="*/ 74 w 487"/>
                  <a:gd name="T3" fmla="*/ 0 h 418"/>
                  <a:gd name="T4" fmla="*/ 0 w 487"/>
                  <a:gd name="T5" fmla="*/ 275 h 418"/>
                  <a:gd name="T6" fmla="*/ 345 w 487"/>
                  <a:gd name="T7" fmla="*/ 418 h 418"/>
                  <a:gd name="T8" fmla="*/ 487 w 487"/>
                  <a:gd name="T9" fmla="*/ 172 h 4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7" h="418">
                    <a:moveTo>
                      <a:pt x="487" y="172"/>
                    </a:moveTo>
                    <a:cubicBezTo>
                      <a:pt x="358" y="99"/>
                      <a:pt x="219" y="41"/>
                      <a:pt x="74" y="0"/>
                    </a:cubicBezTo>
                    <a:cubicBezTo>
                      <a:pt x="0" y="275"/>
                      <a:pt x="0" y="275"/>
                      <a:pt x="0" y="275"/>
                    </a:cubicBezTo>
                    <a:cubicBezTo>
                      <a:pt x="122" y="309"/>
                      <a:pt x="237" y="357"/>
                      <a:pt x="345" y="418"/>
                    </a:cubicBezTo>
                    <a:lnTo>
                      <a:pt x="487" y="172"/>
                    </a:lnTo>
                    <a:close/>
                  </a:path>
                </a:pathLst>
              </a:custGeom>
              <a:solidFill>
                <a:srgbClr val="BF008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Freeform 16">
                <a:extLst>
                  <a:ext uri="{FF2B5EF4-FFF2-40B4-BE49-F238E27FC236}">
                    <a16:creationId xmlns:a16="http://schemas.microsoft.com/office/drawing/2014/main" id="{564F6508-73D7-8293-BEB9-75FE96E5ADFE}"/>
                  </a:ext>
                </a:extLst>
              </p:cNvPr>
              <p:cNvSpPr/>
              <p:nvPr/>
            </p:nvSpPr>
            <p:spPr bwMode="auto">
              <a:xfrm rot="5400000">
                <a:off x="6658177" y="4937015"/>
                <a:ext cx="418864" cy="399230"/>
              </a:xfrm>
              <a:custGeom>
                <a:gdLst>
                  <a:gd name="T0" fmla="*/ 497 w 497"/>
                  <a:gd name="T1" fmla="*/ 272 h 473"/>
                  <a:gd name="T2" fmla="*/ 142 w 497"/>
                  <a:gd name="T3" fmla="*/ 0 h 473"/>
                  <a:gd name="T4" fmla="*/ 0 w 497"/>
                  <a:gd name="T5" fmla="*/ 246 h 473"/>
                  <a:gd name="T6" fmla="*/ 296 w 497"/>
                  <a:gd name="T7" fmla="*/ 473 h 473"/>
                  <a:gd name="T8" fmla="*/ 497 w 497"/>
                  <a:gd name="T9" fmla="*/ 272 h 4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7" h="472">
                    <a:moveTo>
                      <a:pt x="497" y="272"/>
                    </a:moveTo>
                    <a:cubicBezTo>
                      <a:pt x="390" y="168"/>
                      <a:pt x="271" y="76"/>
                      <a:pt x="142" y="0"/>
                    </a:cubicBezTo>
                    <a:cubicBezTo>
                      <a:pt x="0" y="246"/>
                      <a:pt x="0" y="246"/>
                      <a:pt x="0" y="246"/>
                    </a:cubicBezTo>
                    <a:cubicBezTo>
                      <a:pt x="108" y="310"/>
                      <a:pt x="207" y="386"/>
                      <a:pt x="296" y="473"/>
                    </a:cubicBezTo>
                    <a:lnTo>
                      <a:pt x="497" y="272"/>
                    </a:lnTo>
                    <a:close/>
                  </a:path>
                </a:pathLst>
              </a:custGeom>
              <a:solidFill>
                <a:srgbClr val="92078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Freeform 17">
                <a:extLst>
                  <a:ext uri="{FF2B5EF4-FFF2-40B4-BE49-F238E27FC236}">
                    <a16:creationId xmlns:a16="http://schemas.microsoft.com/office/drawing/2014/main" id="{DCF5DBD7-3F52-7CE2-986F-5E3792ED18E3}"/>
                  </a:ext>
                </a:extLst>
              </p:cNvPr>
              <p:cNvSpPr/>
              <p:nvPr/>
            </p:nvSpPr>
            <p:spPr bwMode="auto">
              <a:xfrm rot="5400000">
                <a:off x="5778272" y="5491137"/>
                <a:ext cx="279970" cy="373778"/>
              </a:xfrm>
              <a:custGeom>
                <a:gdLst>
                  <a:gd name="T0" fmla="*/ 332 w 332"/>
                  <a:gd name="T1" fmla="*/ 443 h 443"/>
                  <a:gd name="T2" fmla="*/ 274 w 332"/>
                  <a:gd name="T3" fmla="*/ 0 h 443"/>
                  <a:gd name="T4" fmla="*/ 0 w 332"/>
                  <a:gd name="T5" fmla="*/ 73 h 443"/>
                  <a:gd name="T6" fmla="*/ 48 w 332"/>
                  <a:gd name="T7" fmla="*/ 443 h 443"/>
                  <a:gd name="T8" fmla="*/ 332 w 332"/>
                  <a:gd name="T9" fmla="*/ 443 h 4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2" h="442">
                    <a:moveTo>
                      <a:pt x="332" y="443"/>
                    </a:moveTo>
                    <a:cubicBezTo>
                      <a:pt x="330" y="290"/>
                      <a:pt x="310" y="142"/>
                      <a:pt x="274" y="0"/>
                    </a:cubicBezTo>
                    <a:cubicBezTo>
                      <a:pt x="0" y="73"/>
                      <a:pt x="0" y="73"/>
                      <a:pt x="0" y="73"/>
                    </a:cubicBezTo>
                    <a:cubicBezTo>
                      <a:pt x="30" y="192"/>
                      <a:pt x="46" y="316"/>
                      <a:pt x="48" y="443"/>
                    </a:cubicBezTo>
                    <a:lnTo>
                      <a:pt x="332" y="443"/>
                    </a:lnTo>
                    <a:close/>
                  </a:path>
                </a:pathLst>
              </a:custGeom>
              <a:solidFill>
                <a:srgbClr val="01479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Freeform 18">
                <a:extLst>
                  <a:ext uri="{FF2B5EF4-FFF2-40B4-BE49-F238E27FC236}">
                    <a16:creationId xmlns:a16="http://schemas.microsoft.com/office/drawing/2014/main" id="{41837461-C62E-894C-1EA7-7620349EA06C}"/>
                  </a:ext>
                </a:extLst>
              </p:cNvPr>
              <p:cNvSpPr/>
              <p:nvPr/>
            </p:nvSpPr>
            <p:spPr bwMode="auto">
              <a:xfrm rot="5400000">
                <a:off x="4972540" y="2703074"/>
                <a:ext cx="351962" cy="410865"/>
              </a:xfrm>
              <a:custGeom>
                <a:gdLst>
                  <a:gd name="T0" fmla="*/ 0 w 418"/>
                  <a:gd name="T1" fmla="*/ 74 h 487"/>
                  <a:gd name="T2" fmla="*/ 172 w 418"/>
                  <a:gd name="T3" fmla="*/ 487 h 487"/>
                  <a:gd name="T4" fmla="*/ 418 w 418"/>
                  <a:gd name="T5" fmla="*/ 345 h 487"/>
                  <a:gd name="T6" fmla="*/ 275 w 418"/>
                  <a:gd name="T7" fmla="*/ 0 h 487"/>
                  <a:gd name="T8" fmla="*/ 0 w 418"/>
                  <a:gd name="T9" fmla="*/ 74 h 4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8" h="487">
                    <a:moveTo>
                      <a:pt x="0" y="74"/>
                    </a:moveTo>
                    <a:cubicBezTo>
                      <a:pt x="41" y="219"/>
                      <a:pt x="99" y="358"/>
                      <a:pt x="172" y="487"/>
                    </a:cubicBezTo>
                    <a:cubicBezTo>
                      <a:pt x="418" y="345"/>
                      <a:pt x="418" y="345"/>
                      <a:pt x="418" y="345"/>
                    </a:cubicBezTo>
                    <a:cubicBezTo>
                      <a:pt x="357" y="237"/>
                      <a:pt x="309" y="122"/>
                      <a:pt x="275" y="0"/>
                    </a:cubicBezTo>
                    <a:lnTo>
                      <a:pt x="0" y="74"/>
                    </a:lnTo>
                    <a:close/>
                  </a:path>
                </a:pathLst>
              </a:custGeom>
              <a:solidFill>
                <a:srgbClr val="FFF1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Freeform 19">
                <a:extLst>
                  <a:ext uri="{FF2B5EF4-FFF2-40B4-BE49-F238E27FC236}">
                    <a16:creationId xmlns:a16="http://schemas.microsoft.com/office/drawing/2014/main" id="{48394A23-DDB1-4015-BE73-C5FD81D79271}"/>
                  </a:ext>
                </a:extLst>
              </p:cNvPr>
              <p:cNvSpPr/>
              <p:nvPr/>
            </p:nvSpPr>
            <p:spPr bwMode="auto">
              <a:xfrm rot="5400000">
                <a:off x="4352243" y="4937015"/>
                <a:ext cx="418864" cy="399230"/>
              </a:xfrm>
              <a:custGeom>
                <a:gdLst>
                  <a:gd name="T0" fmla="*/ 142 w 497"/>
                  <a:gd name="T1" fmla="*/ 473 h 473"/>
                  <a:gd name="T2" fmla="*/ 497 w 497"/>
                  <a:gd name="T3" fmla="*/ 201 h 473"/>
                  <a:gd name="T4" fmla="*/ 296 w 497"/>
                  <a:gd name="T5" fmla="*/ 0 h 473"/>
                  <a:gd name="T6" fmla="*/ 0 w 497"/>
                  <a:gd name="T7" fmla="*/ 227 h 473"/>
                  <a:gd name="T8" fmla="*/ 142 w 497"/>
                  <a:gd name="T9" fmla="*/ 473 h 4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7" h="472">
                    <a:moveTo>
                      <a:pt x="142" y="473"/>
                    </a:moveTo>
                    <a:cubicBezTo>
                      <a:pt x="271" y="397"/>
                      <a:pt x="390" y="305"/>
                      <a:pt x="497" y="201"/>
                    </a:cubicBezTo>
                    <a:cubicBezTo>
                      <a:pt x="296" y="0"/>
                      <a:pt x="296" y="0"/>
                      <a:pt x="296" y="0"/>
                    </a:cubicBezTo>
                    <a:cubicBezTo>
                      <a:pt x="207" y="87"/>
                      <a:pt x="108" y="163"/>
                      <a:pt x="0" y="227"/>
                    </a:cubicBezTo>
                    <a:lnTo>
                      <a:pt x="142" y="473"/>
                    </a:lnTo>
                    <a:close/>
                  </a:path>
                </a:pathLst>
              </a:custGeom>
              <a:solidFill>
                <a:srgbClr val="00A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Freeform 20">
                <a:extLst>
                  <a:ext uri="{FF2B5EF4-FFF2-40B4-BE49-F238E27FC236}">
                    <a16:creationId xmlns:a16="http://schemas.microsoft.com/office/drawing/2014/main" id="{CA7ABB27-EE95-5DB7-3873-2F40A7C27725}"/>
                  </a:ext>
                </a:extLst>
              </p:cNvPr>
              <p:cNvSpPr/>
              <p:nvPr/>
            </p:nvSpPr>
            <p:spPr bwMode="auto">
              <a:xfrm rot="5400000">
                <a:off x="4171172" y="4636684"/>
                <a:ext cx="410865" cy="351962"/>
              </a:xfrm>
              <a:custGeom>
                <a:gdLst>
                  <a:gd name="T0" fmla="*/ 74 w 487"/>
                  <a:gd name="T1" fmla="*/ 418 h 418"/>
                  <a:gd name="T2" fmla="*/ 487 w 487"/>
                  <a:gd name="T3" fmla="*/ 246 h 418"/>
                  <a:gd name="T4" fmla="*/ 345 w 487"/>
                  <a:gd name="T5" fmla="*/ 0 h 418"/>
                  <a:gd name="T6" fmla="*/ 0 w 487"/>
                  <a:gd name="T7" fmla="*/ 143 h 418"/>
                  <a:gd name="T8" fmla="*/ 74 w 487"/>
                  <a:gd name="T9" fmla="*/ 418 h 4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7" h="418">
                    <a:moveTo>
                      <a:pt x="74" y="418"/>
                    </a:moveTo>
                    <a:cubicBezTo>
                      <a:pt x="219" y="377"/>
                      <a:pt x="358" y="319"/>
                      <a:pt x="487" y="246"/>
                    </a:cubicBezTo>
                    <a:cubicBezTo>
                      <a:pt x="345" y="0"/>
                      <a:pt x="345" y="0"/>
                      <a:pt x="345" y="0"/>
                    </a:cubicBezTo>
                    <a:cubicBezTo>
                      <a:pt x="237" y="61"/>
                      <a:pt x="122" y="109"/>
                      <a:pt x="0" y="143"/>
                    </a:cubicBezTo>
                    <a:lnTo>
                      <a:pt x="74" y="418"/>
                    </a:lnTo>
                    <a:close/>
                  </a:path>
                </a:pathLst>
              </a:custGeom>
              <a:solidFill>
                <a:srgbClr val="009F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Freeform 21">
                <a:extLst>
                  <a:ext uri="{FF2B5EF4-FFF2-40B4-BE49-F238E27FC236}">
                    <a16:creationId xmlns:a16="http://schemas.microsoft.com/office/drawing/2014/main" id="{44227ABA-6D90-4D60-C941-B5482A9C6C01}"/>
                  </a:ext>
                </a:extLst>
              </p:cNvPr>
              <p:cNvSpPr/>
              <p:nvPr/>
            </p:nvSpPr>
            <p:spPr bwMode="auto">
              <a:xfrm rot="5400000">
                <a:off x="4972540" y="5379149"/>
                <a:ext cx="351962" cy="410865"/>
              </a:xfrm>
              <a:custGeom>
                <a:gdLst>
                  <a:gd name="T0" fmla="*/ 246 w 418"/>
                  <a:gd name="T1" fmla="*/ 487 h 487"/>
                  <a:gd name="T2" fmla="*/ 418 w 418"/>
                  <a:gd name="T3" fmla="*/ 74 h 487"/>
                  <a:gd name="T4" fmla="*/ 143 w 418"/>
                  <a:gd name="T5" fmla="*/ 0 h 487"/>
                  <a:gd name="T6" fmla="*/ 0 w 418"/>
                  <a:gd name="T7" fmla="*/ 345 h 487"/>
                  <a:gd name="T8" fmla="*/ 246 w 418"/>
                  <a:gd name="T9" fmla="*/ 487 h 4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8" h="487">
                    <a:moveTo>
                      <a:pt x="246" y="487"/>
                    </a:moveTo>
                    <a:cubicBezTo>
                      <a:pt x="319" y="358"/>
                      <a:pt x="377" y="219"/>
                      <a:pt x="418" y="74"/>
                    </a:cubicBezTo>
                    <a:cubicBezTo>
                      <a:pt x="143" y="0"/>
                      <a:pt x="143" y="0"/>
                      <a:pt x="143" y="0"/>
                    </a:cubicBezTo>
                    <a:cubicBezTo>
                      <a:pt x="109" y="122"/>
                      <a:pt x="61" y="237"/>
                      <a:pt x="0" y="345"/>
                    </a:cubicBezTo>
                    <a:lnTo>
                      <a:pt x="246" y="487"/>
                    </a:lnTo>
                    <a:close/>
                  </a:path>
                </a:pathLst>
              </a:custGeom>
              <a:solidFill>
                <a:srgbClr val="0085D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Freeform 22">
                <a:extLst>
                  <a:ext uri="{FF2B5EF4-FFF2-40B4-BE49-F238E27FC236}">
                    <a16:creationId xmlns:a16="http://schemas.microsoft.com/office/drawing/2014/main" id="{D2EB5B6C-0B91-6ADB-635A-DBE24F76E3F2}"/>
                  </a:ext>
                </a:extLst>
              </p:cNvPr>
              <p:cNvSpPr/>
              <p:nvPr/>
            </p:nvSpPr>
            <p:spPr bwMode="auto">
              <a:xfrm rot="5400000">
                <a:off x="5371043" y="5491137"/>
                <a:ext cx="279970" cy="373778"/>
              </a:xfrm>
              <a:custGeom>
                <a:gdLst>
                  <a:gd name="T0" fmla="*/ 0 w 332"/>
                  <a:gd name="T1" fmla="*/ 370 h 443"/>
                  <a:gd name="T2" fmla="*/ 274 w 332"/>
                  <a:gd name="T3" fmla="*/ 443 h 443"/>
                  <a:gd name="T4" fmla="*/ 332 w 332"/>
                  <a:gd name="T5" fmla="*/ 0 h 443"/>
                  <a:gd name="T6" fmla="*/ 48 w 332"/>
                  <a:gd name="T7" fmla="*/ 0 h 443"/>
                  <a:gd name="T8" fmla="*/ 0 w 332"/>
                  <a:gd name="T9" fmla="*/ 370 h 4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2" h="442">
                    <a:moveTo>
                      <a:pt x="0" y="370"/>
                    </a:moveTo>
                    <a:cubicBezTo>
                      <a:pt x="274" y="443"/>
                      <a:pt x="274" y="443"/>
                      <a:pt x="274" y="443"/>
                    </a:cubicBezTo>
                    <a:cubicBezTo>
                      <a:pt x="310" y="301"/>
                      <a:pt x="330" y="153"/>
                      <a:pt x="332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46" y="127"/>
                      <a:pt x="30" y="251"/>
                      <a:pt x="0" y="370"/>
                    </a:cubicBezTo>
                    <a:close/>
                  </a:path>
                </a:pathLst>
              </a:custGeom>
              <a:solidFill>
                <a:srgbClr val="0168B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23">
                <a:extLst>
                  <a:ext uri="{FF2B5EF4-FFF2-40B4-BE49-F238E27FC236}">
                    <a16:creationId xmlns:a16="http://schemas.microsoft.com/office/drawing/2014/main" id="{3DBC3E0C-CDCE-45E5-90BD-061E00472A22}"/>
                  </a:ext>
                </a:extLst>
              </p:cNvPr>
              <p:cNvSpPr/>
              <p:nvPr/>
            </p:nvSpPr>
            <p:spPr bwMode="auto">
              <a:xfrm rot="5400000">
                <a:off x="4624941" y="5190079"/>
                <a:ext cx="399230" cy="418864"/>
              </a:xfrm>
              <a:custGeom>
                <a:gdLst>
                  <a:gd name="T0" fmla="*/ 201 w 473"/>
                  <a:gd name="T1" fmla="*/ 497 h 497"/>
                  <a:gd name="T2" fmla="*/ 473 w 473"/>
                  <a:gd name="T3" fmla="*/ 142 h 497"/>
                  <a:gd name="T4" fmla="*/ 227 w 473"/>
                  <a:gd name="T5" fmla="*/ 0 h 497"/>
                  <a:gd name="T6" fmla="*/ 0 w 473"/>
                  <a:gd name="T7" fmla="*/ 296 h 497"/>
                  <a:gd name="T8" fmla="*/ 201 w 473"/>
                  <a:gd name="T9" fmla="*/ 497 h 4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72" h="497">
                    <a:moveTo>
                      <a:pt x="201" y="497"/>
                    </a:moveTo>
                    <a:cubicBezTo>
                      <a:pt x="305" y="390"/>
                      <a:pt x="397" y="271"/>
                      <a:pt x="473" y="142"/>
                    </a:cubicBezTo>
                    <a:cubicBezTo>
                      <a:pt x="227" y="0"/>
                      <a:pt x="227" y="0"/>
                      <a:pt x="227" y="0"/>
                    </a:cubicBezTo>
                    <a:cubicBezTo>
                      <a:pt x="163" y="108"/>
                      <a:pt x="87" y="207"/>
                      <a:pt x="0" y="296"/>
                    </a:cubicBezTo>
                    <a:lnTo>
                      <a:pt x="201" y="497"/>
                    </a:lnTo>
                    <a:close/>
                  </a:path>
                </a:pathLst>
              </a:custGeom>
              <a:solidFill>
                <a:srgbClr val="00A0E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24">
                <a:extLst>
                  <a:ext uri="{FF2B5EF4-FFF2-40B4-BE49-F238E27FC236}">
                    <a16:creationId xmlns:a16="http://schemas.microsoft.com/office/drawing/2014/main" id="{F8A55D7D-B65F-6D34-DBBE-AA10F175E378}"/>
                  </a:ext>
                </a:extLst>
              </p:cNvPr>
              <p:cNvSpPr/>
              <p:nvPr/>
            </p:nvSpPr>
            <p:spPr bwMode="auto">
              <a:xfrm rot="5400000">
                <a:off x="4624941" y="2884145"/>
                <a:ext cx="399230" cy="418864"/>
              </a:xfrm>
              <a:custGeom>
                <a:gdLst>
                  <a:gd name="T0" fmla="*/ 0 w 473"/>
                  <a:gd name="T1" fmla="*/ 142 h 497"/>
                  <a:gd name="T2" fmla="*/ 272 w 473"/>
                  <a:gd name="T3" fmla="*/ 497 h 497"/>
                  <a:gd name="T4" fmla="*/ 473 w 473"/>
                  <a:gd name="T5" fmla="*/ 296 h 497"/>
                  <a:gd name="T6" fmla="*/ 246 w 473"/>
                  <a:gd name="T7" fmla="*/ 0 h 497"/>
                  <a:gd name="T8" fmla="*/ 0 w 473"/>
                  <a:gd name="T9" fmla="*/ 142 h 4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72" h="497">
                    <a:moveTo>
                      <a:pt x="0" y="142"/>
                    </a:moveTo>
                    <a:cubicBezTo>
                      <a:pt x="76" y="271"/>
                      <a:pt x="168" y="390"/>
                      <a:pt x="272" y="497"/>
                    </a:cubicBezTo>
                    <a:cubicBezTo>
                      <a:pt x="473" y="296"/>
                      <a:pt x="473" y="296"/>
                      <a:pt x="473" y="296"/>
                    </a:cubicBezTo>
                    <a:cubicBezTo>
                      <a:pt x="386" y="207"/>
                      <a:pt x="310" y="108"/>
                      <a:pt x="246" y="0"/>
                    </a:cubicBezTo>
                    <a:lnTo>
                      <a:pt x="0" y="142"/>
                    </a:lnTo>
                    <a:close/>
                  </a:path>
                </a:pathLst>
              </a:custGeom>
              <a:solidFill>
                <a:srgbClr val="CFDA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25">
                <a:extLst>
                  <a:ext uri="{FF2B5EF4-FFF2-40B4-BE49-F238E27FC236}">
                    <a16:creationId xmlns:a16="http://schemas.microsoft.com/office/drawing/2014/main" id="{BC1BC9D1-760D-E4BC-F658-45D2190E01FB}"/>
                  </a:ext>
                </a:extLst>
              </p:cNvPr>
              <p:cNvSpPr/>
              <p:nvPr/>
            </p:nvSpPr>
            <p:spPr bwMode="auto">
              <a:xfrm rot="5400000">
                <a:off x="4096271" y="4310174"/>
                <a:ext cx="373778" cy="279970"/>
              </a:xfrm>
              <a:custGeom>
                <a:gdLst>
                  <a:gd name="T0" fmla="*/ 0 w 443"/>
                  <a:gd name="T1" fmla="*/ 332 h 332"/>
                  <a:gd name="T2" fmla="*/ 443 w 443"/>
                  <a:gd name="T3" fmla="*/ 274 h 332"/>
                  <a:gd name="T4" fmla="*/ 370 w 443"/>
                  <a:gd name="T5" fmla="*/ 0 h 332"/>
                  <a:gd name="T6" fmla="*/ 0 w 443"/>
                  <a:gd name="T7" fmla="*/ 48 h 332"/>
                  <a:gd name="T8" fmla="*/ 0 w 443"/>
                  <a:gd name="T9" fmla="*/ 332 h 3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2" h="332">
                    <a:moveTo>
                      <a:pt x="0" y="332"/>
                    </a:moveTo>
                    <a:cubicBezTo>
                      <a:pt x="153" y="330"/>
                      <a:pt x="301" y="310"/>
                      <a:pt x="443" y="274"/>
                    </a:cubicBezTo>
                    <a:cubicBezTo>
                      <a:pt x="370" y="0"/>
                      <a:pt x="370" y="0"/>
                      <a:pt x="370" y="0"/>
                    </a:cubicBezTo>
                    <a:cubicBezTo>
                      <a:pt x="251" y="30"/>
                      <a:pt x="127" y="46"/>
                      <a:pt x="0" y="48"/>
                    </a:cubicBezTo>
                    <a:lnTo>
                      <a:pt x="0" y="332"/>
                    </a:lnTo>
                    <a:close/>
                  </a:path>
                </a:pathLst>
              </a:custGeom>
              <a:solidFill>
                <a:srgbClr val="009B6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Freeform 26">
                <a:extLst>
                  <a:ext uri="{FF2B5EF4-FFF2-40B4-BE49-F238E27FC236}">
                    <a16:creationId xmlns:a16="http://schemas.microsoft.com/office/drawing/2014/main" id="{CA22696E-655F-4AAA-F364-940B78E824DB}"/>
                  </a:ext>
                </a:extLst>
              </p:cNvPr>
              <p:cNvSpPr/>
              <p:nvPr/>
            </p:nvSpPr>
            <p:spPr bwMode="auto">
              <a:xfrm rot="5400000">
                <a:off x="4352243" y="3156843"/>
                <a:ext cx="418864" cy="399230"/>
              </a:xfrm>
              <a:custGeom>
                <a:gdLst>
                  <a:gd name="T0" fmla="*/ 0 w 497"/>
                  <a:gd name="T1" fmla="*/ 201 h 473"/>
                  <a:gd name="T2" fmla="*/ 355 w 497"/>
                  <a:gd name="T3" fmla="*/ 473 h 473"/>
                  <a:gd name="T4" fmla="*/ 497 w 497"/>
                  <a:gd name="T5" fmla="*/ 227 h 473"/>
                  <a:gd name="T6" fmla="*/ 201 w 497"/>
                  <a:gd name="T7" fmla="*/ 0 h 473"/>
                  <a:gd name="T8" fmla="*/ 0 w 497"/>
                  <a:gd name="T9" fmla="*/ 201 h 4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7" h="472">
                    <a:moveTo>
                      <a:pt x="0" y="201"/>
                    </a:moveTo>
                    <a:cubicBezTo>
                      <a:pt x="107" y="305"/>
                      <a:pt x="226" y="397"/>
                      <a:pt x="355" y="473"/>
                    </a:cubicBezTo>
                    <a:cubicBezTo>
                      <a:pt x="497" y="227"/>
                      <a:pt x="497" y="227"/>
                      <a:pt x="497" y="227"/>
                    </a:cubicBezTo>
                    <a:cubicBezTo>
                      <a:pt x="389" y="163"/>
                      <a:pt x="290" y="87"/>
                      <a:pt x="201" y="0"/>
                    </a:cubicBezTo>
                    <a:lnTo>
                      <a:pt x="0" y="201"/>
                    </a:lnTo>
                    <a:close/>
                  </a:path>
                </a:pathLst>
              </a:custGeom>
              <a:solidFill>
                <a:srgbClr val="8EC21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Freeform 27">
                <a:extLst>
                  <a:ext uri="{FF2B5EF4-FFF2-40B4-BE49-F238E27FC236}">
                    <a16:creationId xmlns:a16="http://schemas.microsoft.com/office/drawing/2014/main" id="{68DA76F7-88CC-D54D-9A2A-3ACCF86C044B}"/>
                  </a:ext>
                </a:extLst>
              </p:cNvPr>
              <p:cNvSpPr/>
              <p:nvPr/>
            </p:nvSpPr>
            <p:spPr bwMode="auto">
              <a:xfrm rot="5400000">
                <a:off x="4096271" y="3902945"/>
                <a:ext cx="373778" cy="279970"/>
              </a:xfrm>
              <a:custGeom>
                <a:gdLst>
                  <a:gd name="T0" fmla="*/ 0 w 443"/>
                  <a:gd name="T1" fmla="*/ 274 h 332"/>
                  <a:gd name="T2" fmla="*/ 443 w 443"/>
                  <a:gd name="T3" fmla="*/ 332 h 332"/>
                  <a:gd name="T4" fmla="*/ 443 w 443"/>
                  <a:gd name="T5" fmla="*/ 48 h 332"/>
                  <a:gd name="T6" fmla="*/ 73 w 443"/>
                  <a:gd name="T7" fmla="*/ 0 h 332"/>
                  <a:gd name="T8" fmla="*/ 0 w 443"/>
                  <a:gd name="T9" fmla="*/ 274 h 3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2" h="332">
                    <a:moveTo>
                      <a:pt x="0" y="274"/>
                    </a:moveTo>
                    <a:cubicBezTo>
                      <a:pt x="142" y="310"/>
                      <a:pt x="290" y="330"/>
                      <a:pt x="443" y="332"/>
                    </a:cubicBezTo>
                    <a:cubicBezTo>
                      <a:pt x="443" y="48"/>
                      <a:pt x="443" y="48"/>
                      <a:pt x="443" y="48"/>
                    </a:cubicBezTo>
                    <a:cubicBezTo>
                      <a:pt x="316" y="46"/>
                      <a:pt x="192" y="30"/>
                      <a:pt x="73" y="0"/>
                    </a:cubicBezTo>
                    <a:lnTo>
                      <a:pt x="0" y="274"/>
                    </a:lnTo>
                    <a:close/>
                  </a:path>
                </a:pathLst>
              </a:custGeom>
              <a:solidFill>
                <a:srgbClr val="009A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Freeform 28">
                <a:extLst>
                  <a:ext uri="{FF2B5EF4-FFF2-40B4-BE49-F238E27FC236}">
                    <a16:creationId xmlns:a16="http://schemas.microsoft.com/office/drawing/2014/main" id="{7BB19E00-8F80-540A-6F54-F0D09EB40340}"/>
                  </a:ext>
                </a:extLst>
              </p:cNvPr>
              <p:cNvSpPr/>
              <p:nvPr/>
            </p:nvSpPr>
            <p:spPr bwMode="auto">
              <a:xfrm rot="5400000">
                <a:off x="4171172" y="3504442"/>
                <a:ext cx="410865" cy="351962"/>
              </a:xfrm>
              <a:custGeom>
                <a:gdLst>
                  <a:gd name="T0" fmla="*/ 0 w 487"/>
                  <a:gd name="T1" fmla="*/ 246 h 418"/>
                  <a:gd name="T2" fmla="*/ 413 w 487"/>
                  <a:gd name="T3" fmla="*/ 418 h 418"/>
                  <a:gd name="T4" fmla="*/ 487 w 487"/>
                  <a:gd name="T5" fmla="*/ 143 h 418"/>
                  <a:gd name="T6" fmla="*/ 142 w 487"/>
                  <a:gd name="T7" fmla="*/ 0 h 418"/>
                  <a:gd name="T8" fmla="*/ 0 w 487"/>
                  <a:gd name="T9" fmla="*/ 246 h 4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7" h="418">
                    <a:moveTo>
                      <a:pt x="0" y="246"/>
                    </a:moveTo>
                    <a:cubicBezTo>
                      <a:pt x="129" y="319"/>
                      <a:pt x="268" y="377"/>
                      <a:pt x="413" y="418"/>
                    </a:cubicBezTo>
                    <a:cubicBezTo>
                      <a:pt x="487" y="143"/>
                      <a:pt x="487" y="143"/>
                      <a:pt x="487" y="143"/>
                    </a:cubicBezTo>
                    <a:cubicBezTo>
                      <a:pt x="365" y="109"/>
                      <a:pt x="250" y="61"/>
                      <a:pt x="142" y="0"/>
                    </a:cubicBezTo>
                    <a:lnTo>
                      <a:pt x="0" y="246"/>
                    </a:lnTo>
                    <a:close/>
                  </a:path>
                </a:pathLst>
              </a:custGeom>
              <a:solidFill>
                <a:srgbClr val="23AC3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Line 29">
                <a:extLst>
                  <a:ext uri="{FF2B5EF4-FFF2-40B4-BE49-F238E27FC236}">
                    <a16:creationId xmlns:a16="http://schemas.microsoft.com/office/drawing/2014/main" id="{E9F11700-E9E5-F75A-0910-AD6218E62916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rot="5400000" flipH="1" flipV="1">
                <a:off x="4686026" y="4145101"/>
                <a:ext cx="896630" cy="1099518"/>
              </a:xfrm>
              <a:prstGeom prst="line">
                <a:avLst/>
              </a:prstGeom>
              <a:noFill/>
              <a:ln w="19050" cap="flat">
                <a:solidFill>
                  <a:srgbClr val="000000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2" name="Line 30">
                <a:extLst>
                  <a:ext uri="{FF2B5EF4-FFF2-40B4-BE49-F238E27FC236}">
                    <a16:creationId xmlns:a16="http://schemas.microsoft.com/office/drawing/2014/main" id="{21C55D7C-1054-66B3-E501-D5ADF4F7D41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rot="5400000" flipH="1">
                <a:off x="5586838" y="4343806"/>
                <a:ext cx="1130060" cy="935536"/>
              </a:xfrm>
              <a:prstGeom prst="line">
                <a:avLst/>
              </a:prstGeom>
              <a:noFill/>
              <a:ln w="19050" cap="flat">
                <a:solidFill>
                  <a:srgbClr val="000000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文本框 62">
                <a:extLst>
                  <a:ext uri="{FF2B5EF4-FFF2-40B4-BE49-F238E27FC236}">
                    <a16:creationId xmlns:a16="http://schemas.microsoft.com/office/drawing/2014/main" id="{8BC51BE2-E819-3D4F-90BA-B3D9126021D2}"/>
                  </a:ext>
                </a:extLst>
              </p:cNvPr>
              <p:cNvSpPr txBox="1"/>
              <p:nvPr/>
            </p:nvSpPr>
            <p:spPr>
              <a:xfrm rot="5999472">
                <a:off x="5121428" y="4722351"/>
                <a:ext cx="69762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b="1">
                    <a:latin typeface="思源黑体 CN Medium" panose="020b0600000000000000" pitchFamily="34" charset="-122"/>
                    <a:ea typeface="思源黑体 CN Medium" panose="020b0600000000000000" pitchFamily="34" charset="-122"/>
                  </a:rPr>
                  <a:t>90</a:t>
                </a:r>
                <a:r>
                  <a:rPr lang="zh-CN" altLang="en-US" b="1">
                    <a:latin typeface="思源黑体 CN Medium" panose="020b0600000000000000" pitchFamily="34" charset="-122"/>
                    <a:ea typeface="思源黑体 CN Medium" panose="020b0600000000000000" pitchFamily="34" charset="-122"/>
                  </a:rPr>
                  <a:t>度</a:t>
                </a:r>
              </a:p>
            </p:txBody>
          </p:sp>
        </p:grpSp>
        <p:grpSp>
          <p:nvGrpSpPr>
            <p:cNvPr id="5" name="组合 4">
              <a:extLst>
                <a:ext uri="{FF2B5EF4-FFF2-40B4-BE49-F238E27FC236}">
                  <a16:creationId xmlns:a16="http://schemas.microsoft.com/office/drawing/2014/main" id="{70C26899-BB66-B86E-5BFF-D10B391883C1}"/>
                </a:ext>
              </a:extLst>
            </p:cNvPr>
            <p:cNvGrpSpPr/>
            <p:nvPr/>
          </p:nvGrpSpPr>
          <p:grpSpPr>
            <a:xfrm>
              <a:off x="7574724" y="2659555"/>
              <a:ext cx="3142934" cy="3142934"/>
              <a:chOff x="7574724" y="2589926"/>
              <a:chExt cx="3142934" cy="3142934"/>
            </a:xfrm>
          </p:grpSpPr>
          <p:sp>
            <p:nvSpPr>
              <p:cNvPr id="6" name="AutoShape 3">
                <a:extLst>
                  <a:ext uri="{FF2B5EF4-FFF2-40B4-BE49-F238E27FC236}">
                    <a16:creationId xmlns:a16="http://schemas.microsoft.com/office/drawing/2014/main" id="{0800EC87-A9CD-0011-05C0-9D36F7B8D669}"/>
                  </a:ext>
                </a:extLst>
              </p:cNvPr>
              <p:cNvSpPr>
                <a:spLocks noChangeAspect="1" noChangeArrowheads="1" noTextEdit="1"/>
              </p:cNvSpPr>
              <p:nvPr/>
            </p:nvSpPr>
            <p:spPr bwMode="auto">
              <a:xfrm rot="5400000">
                <a:off x="7575451" y="2590653"/>
                <a:ext cx="3141480" cy="314148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" name="Freeform 5">
                <a:extLst>
                  <a:ext uri="{FF2B5EF4-FFF2-40B4-BE49-F238E27FC236}">
                    <a16:creationId xmlns:a16="http://schemas.microsoft.com/office/drawing/2014/main" id="{C5B9FBBB-D781-34D2-49E8-FF4CD3A564F7}"/>
                  </a:ext>
                </a:extLst>
              </p:cNvPr>
              <p:cNvSpPr/>
              <p:nvPr/>
            </p:nvSpPr>
            <p:spPr bwMode="auto">
              <a:xfrm rot="5400000">
                <a:off x="8802592" y="2543022"/>
                <a:ext cx="279970" cy="373778"/>
              </a:xfrm>
              <a:custGeom>
                <a:gdLst>
                  <a:gd name="T0" fmla="*/ 0 w 332"/>
                  <a:gd name="T1" fmla="*/ 0 h 443"/>
                  <a:gd name="T2" fmla="*/ 58 w 332"/>
                  <a:gd name="T3" fmla="*/ 443 h 443"/>
                  <a:gd name="T4" fmla="*/ 332 w 332"/>
                  <a:gd name="T5" fmla="*/ 370 h 443"/>
                  <a:gd name="T6" fmla="*/ 284 w 332"/>
                  <a:gd name="T7" fmla="*/ 0 h 443"/>
                  <a:gd name="T8" fmla="*/ 0 w 332"/>
                  <a:gd name="T9" fmla="*/ 0 h 4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2" h="442">
                    <a:moveTo>
                      <a:pt x="0" y="0"/>
                    </a:moveTo>
                    <a:cubicBezTo>
                      <a:pt x="2" y="153"/>
                      <a:pt x="22" y="301"/>
                      <a:pt x="58" y="443"/>
                    </a:cubicBezTo>
                    <a:cubicBezTo>
                      <a:pt x="332" y="370"/>
                      <a:pt x="332" y="370"/>
                      <a:pt x="332" y="370"/>
                    </a:cubicBezTo>
                    <a:cubicBezTo>
                      <a:pt x="302" y="251"/>
                      <a:pt x="286" y="127"/>
                      <a:pt x="284" y="0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CC9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6">
                <a:extLst>
                  <a:ext uri="{FF2B5EF4-FFF2-40B4-BE49-F238E27FC236}">
                    <a16:creationId xmlns:a16="http://schemas.microsoft.com/office/drawing/2014/main" id="{4B2131D2-DDEF-2E2D-F38F-E0CA02719B47}"/>
                  </a:ext>
                </a:extLst>
              </p:cNvPr>
              <p:cNvSpPr/>
              <p:nvPr/>
            </p:nvSpPr>
            <p:spPr bwMode="auto">
              <a:xfrm rot="5400000">
                <a:off x="10089726" y="3071692"/>
                <a:ext cx="418864" cy="399230"/>
              </a:xfrm>
              <a:custGeom>
                <a:gdLst>
                  <a:gd name="T0" fmla="*/ 355 w 497"/>
                  <a:gd name="T1" fmla="*/ 0 h 473"/>
                  <a:gd name="T2" fmla="*/ 0 w 497"/>
                  <a:gd name="T3" fmla="*/ 272 h 473"/>
                  <a:gd name="T4" fmla="*/ 201 w 497"/>
                  <a:gd name="T5" fmla="*/ 473 h 473"/>
                  <a:gd name="T6" fmla="*/ 497 w 497"/>
                  <a:gd name="T7" fmla="*/ 246 h 473"/>
                  <a:gd name="T8" fmla="*/ 355 w 497"/>
                  <a:gd name="T9" fmla="*/ 0 h 4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7" h="472">
                    <a:moveTo>
                      <a:pt x="355" y="0"/>
                    </a:moveTo>
                    <a:cubicBezTo>
                      <a:pt x="226" y="76"/>
                      <a:pt x="107" y="168"/>
                      <a:pt x="0" y="272"/>
                    </a:cubicBezTo>
                    <a:cubicBezTo>
                      <a:pt x="201" y="473"/>
                      <a:pt x="201" y="473"/>
                      <a:pt x="201" y="473"/>
                    </a:cubicBezTo>
                    <a:cubicBezTo>
                      <a:pt x="290" y="386"/>
                      <a:pt x="389" y="310"/>
                      <a:pt x="497" y="246"/>
                    </a:cubicBezTo>
                    <a:lnTo>
                      <a:pt x="355" y="0"/>
                    </a:lnTo>
                    <a:close/>
                  </a:path>
                </a:pathLst>
              </a:custGeom>
              <a:solidFill>
                <a:srgbClr val="E7003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" name="Freeform 7">
                <a:extLst>
                  <a:ext uri="{FF2B5EF4-FFF2-40B4-BE49-F238E27FC236}">
                    <a16:creationId xmlns:a16="http://schemas.microsoft.com/office/drawing/2014/main" id="{2305B8F3-4965-B14A-CF32-6E4CC538DAB8}"/>
                  </a:ext>
                </a:extLst>
              </p:cNvPr>
              <p:cNvSpPr/>
              <p:nvPr/>
            </p:nvSpPr>
            <p:spPr bwMode="auto">
              <a:xfrm rot="5400000">
                <a:off x="10278796" y="3419291"/>
                <a:ext cx="410865" cy="351962"/>
              </a:xfrm>
              <a:custGeom>
                <a:gdLst>
                  <a:gd name="T0" fmla="*/ 413 w 487"/>
                  <a:gd name="T1" fmla="*/ 0 h 418"/>
                  <a:gd name="T2" fmla="*/ 0 w 487"/>
                  <a:gd name="T3" fmla="*/ 172 h 418"/>
                  <a:gd name="T4" fmla="*/ 142 w 487"/>
                  <a:gd name="T5" fmla="*/ 418 h 418"/>
                  <a:gd name="T6" fmla="*/ 487 w 487"/>
                  <a:gd name="T7" fmla="*/ 275 h 418"/>
                  <a:gd name="T8" fmla="*/ 413 w 487"/>
                  <a:gd name="T9" fmla="*/ 0 h 4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7" h="418">
                    <a:moveTo>
                      <a:pt x="413" y="0"/>
                    </a:moveTo>
                    <a:cubicBezTo>
                      <a:pt x="268" y="41"/>
                      <a:pt x="129" y="99"/>
                      <a:pt x="0" y="172"/>
                    </a:cubicBezTo>
                    <a:cubicBezTo>
                      <a:pt x="142" y="418"/>
                      <a:pt x="142" y="418"/>
                      <a:pt x="142" y="418"/>
                    </a:cubicBezTo>
                    <a:cubicBezTo>
                      <a:pt x="250" y="357"/>
                      <a:pt x="365" y="309"/>
                      <a:pt x="487" y="275"/>
                    </a:cubicBezTo>
                    <a:lnTo>
                      <a:pt x="413" y="0"/>
                    </a:lnTo>
                    <a:close/>
                  </a:path>
                </a:pathLst>
              </a:custGeom>
              <a:solidFill>
                <a:srgbClr val="E4004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" name="Freeform 8">
                <a:extLst>
                  <a:ext uri="{FF2B5EF4-FFF2-40B4-BE49-F238E27FC236}">
                    <a16:creationId xmlns:a16="http://schemas.microsoft.com/office/drawing/2014/main" id="{86C71FEE-9BDF-9F3C-12D8-91616CDB3262}"/>
                  </a:ext>
                </a:extLst>
              </p:cNvPr>
              <p:cNvSpPr/>
              <p:nvPr/>
            </p:nvSpPr>
            <p:spPr bwMode="auto">
              <a:xfrm rot="5400000">
                <a:off x="9836662" y="2798994"/>
                <a:ext cx="399230" cy="418864"/>
              </a:xfrm>
              <a:custGeom>
                <a:gdLst>
                  <a:gd name="T0" fmla="*/ 272 w 473"/>
                  <a:gd name="T1" fmla="*/ 0 h 497"/>
                  <a:gd name="T2" fmla="*/ 0 w 473"/>
                  <a:gd name="T3" fmla="*/ 355 h 497"/>
                  <a:gd name="T4" fmla="*/ 246 w 473"/>
                  <a:gd name="T5" fmla="*/ 497 h 497"/>
                  <a:gd name="T6" fmla="*/ 473 w 473"/>
                  <a:gd name="T7" fmla="*/ 201 h 497"/>
                  <a:gd name="T8" fmla="*/ 272 w 473"/>
                  <a:gd name="T9" fmla="*/ 0 h 4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72" h="497">
                    <a:moveTo>
                      <a:pt x="272" y="0"/>
                    </a:moveTo>
                    <a:cubicBezTo>
                      <a:pt x="168" y="107"/>
                      <a:pt x="76" y="226"/>
                      <a:pt x="0" y="355"/>
                    </a:cubicBezTo>
                    <a:cubicBezTo>
                      <a:pt x="246" y="497"/>
                      <a:pt x="246" y="497"/>
                      <a:pt x="246" y="497"/>
                    </a:cubicBezTo>
                    <a:cubicBezTo>
                      <a:pt x="310" y="389"/>
                      <a:pt x="386" y="290"/>
                      <a:pt x="473" y="201"/>
                    </a:cubicBezTo>
                    <a:lnTo>
                      <a:pt x="272" y="0"/>
                    </a:lnTo>
                    <a:close/>
                  </a:path>
                </a:pathLst>
              </a:custGeom>
              <a:solidFill>
                <a:srgbClr val="E7001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" name="Freeform 9">
                <a:extLst>
                  <a:ext uri="{FF2B5EF4-FFF2-40B4-BE49-F238E27FC236}">
                    <a16:creationId xmlns:a16="http://schemas.microsoft.com/office/drawing/2014/main" id="{AFD47BEA-FE9B-0836-9231-6E811C691476}"/>
                  </a:ext>
                </a:extLst>
              </p:cNvPr>
              <p:cNvSpPr/>
              <p:nvPr/>
            </p:nvSpPr>
            <p:spPr bwMode="auto">
              <a:xfrm rot="5400000">
                <a:off x="9209821" y="2543022"/>
                <a:ext cx="279970" cy="373778"/>
              </a:xfrm>
              <a:custGeom>
                <a:gdLst>
                  <a:gd name="T0" fmla="*/ 58 w 332"/>
                  <a:gd name="T1" fmla="*/ 0 h 443"/>
                  <a:gd name="T2" fmla="*/ 0 w 332"/>
                  <a:gd name="T3" fmla="*/ 443 h 443"/>
                  <a:gd name="T4" fmla="*/ 284 w 332"/>
                  <a:gd name="T5" fmla="*/ 443 h 443"/>
                  <a:gd name="T6" fmla="*/ 332 w 332"/>
                  <a:gd name="T7" fmla="*/ 73 h 443"/>
                  <a:gd name="T8" fmla="*/ 58 w 332"/>
                  <a:gd name="T9" fmla="*/ 0 h 4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2" h="442">
                    <a:moveTo>
                      <a:pt x="58" y="0"/>
                    </a:moveTo>
                    <a:cubicBezTo>
                      <a:pt x="22" y="142"/>
                      <a:pt x="2" y="290"/>
                      <a:pt x="0" y="443"/>
                    </a:cubicBezTo>
                    <a:cubicBezTo>
                      <a:pt x="284" y="443"/>
                      <a:pt x="284" y="443"/>
                      <a:pt x="284" y="443"/>
                    </a:cubicBezTo>
                    <a:cubicBezTo>
                      <a:pt x="286" y="316"/>
                      <a:pt x="302" y="192"/>
                      <a:pt x="332" y="73"/>
                    </a:cubicBezTo>
                    <a:lnTo>
                      <a:pt x="58" y="0"/>
                    </a:lnTo>
                    <a:close/>
                  </a:path>
                </a:pathLst>
              </a:custGeom>
              <a:solidFill>
                <a:srgbClr val="F3980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" name="Freeform 10">
                <a:extLst>
                  <a:ext uri="{FF2B5EF4-FFF2-40B4-BE49-F238E27FC236}">
                    <a16:creationId xmlns:a16="http://schemas.microsoft.com/office/drawing/2014/main" id="{BCC322B5-3726-05AD-7B5E-98965C46C16B}"/>
                  </a:ext>
                </a:extLst>
              </p:cNvPr>
              <p:cNvSpPr/>
              <p:nvPr/>
            </p:nvSpPr>
            <p:spPr bwMode="auto">
              <a:xfrm rot="5400000">
                <a:off x="9536331" y="2617923"/>
                <a:ext cx="351962" cy="410865"/>
              </a:xfrm>
              <a:custGeom>
                <a:gdLst>
                  <a:gd name="T0" fmla="*/ 172 w 418"/>
                  <a:gd name="T1" fmla="*/ 0 h 487"/>
                  <a:gd name="T2" fmla="*/ 0 w 418"/>
                  <a:gd name="T3" fmla="*/ 413 h 487"/>
                  <a:gd name="T4" fmla="*/ 275 w 418"/>
                  <a:gd name="T5" fmla="*/ 487 h 487"/>
                  <a:gd name="T6" fmla="*/ 418 w 418"/>
                  <a:gd name="T7" fmla="*/ 142 h 487"/>
                  <a:gd name="T8" fmla="*/ 172 w 418"/>
                  <a:gd name="T9" fmla="*/ 0 h 4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8" h="487">
                    <a:moveTo>
                      <a:pt x="172" y="0"/>
                    </a:moveTo>
                    <a:cubicBezTo>
                      <a:pt x="99" y="129"/>
                      <a:pt x="41" y="268"/>
                      <a:pt x="0" y="413"/>
                    </a:cubicBezTo>
                    <a:cubicBezTo>
                      <a:pt x="275" y="487"/>
                      <a:pt x="275" y="487"/>
                      <a:pt x="275" y="487"/>
                    </a:cubicBezTo>
                    <a:cubicBezTo>
                      <a:pt x="309" y="365"/>
                      <a:pt x="357" y="250"/>
                      <a:pt x="418" y="142"/>
                    </a:cubicBezTo>
                    <a:lnTo>
                      <a:pt x="172" y="0"/>
                    </a:lnTo>
                    <a:close/>
                  </a:path>
                </a:pathLst>
              </a:custGeom>
              <a:solidFill>
                <a:srgbClr val="EB61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Freeform 11">
                <a:extLst>
                  <a:ext uri="{FF2B5EF4-FFF2-40B4-BE49-F238E27FC236}">
                    <a16:creationId xmlns:a16="http://schemas.microsoft.com/office/drawing/2014/main" id="{C717DA0F-B077-3DF0-4376-E6FE322B81C3}"/>
                  </a:ext>
                </a:extLst>
              </p:cNvPr>
              <p:cNvSpPr/>
              <p:nvPr/>
            </p:nvSpPr>
            <p:spPr bwMode="auto">
              <a:xfrm rot="5400000">
                <a:off x="10390784" y="3817794"/>
                <a:ext cx="373778" cy="279970"/>
              </a:xfrm>
              <a:custGeom>
                <a:gdLst>
                  <a:gd name="T0" fmla="*/ 443 w 443"/>
                  <a:gd name="T1" fmla="*/ 0 h 332"/>
                  <a:gd name="T2" fmla="*/ 0 w 443"/>
                  <a:gd name="T3" fmla="*/ 58 h 332"/>
                  <a:gd name="T4" fmla="*/ 73 w 443"/>
                  <a:gd name="T5" fmla="*/ 332 h 332"/>
                  <a:gd name="T6" fmla="*/ 443 w 443"/>
                  <a:gd name="T7" fmla="*/ 284 h 332"/>
                  <a:gd name="T8" fmla="*/ 443 w 443"/>
                  <a:gd name="T9" fmla="*/ 0 h 3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2" h="332">
                    <a:moveTo>
                      <a:pt x="443" y="0"/>
                    </a:moveTo>
                    <a:cubicBezTo>
                      <a:pt x="290" y="2"/>
                      <a:pt x="142" y="22"/>
                      <a:pt x="0" y="58"/>
                    </a:cubicBezTo>
                    <a:cubicBezTo>
                      <a:pt x="73" y="332"/>
                      <a:pt x="73" y="332"/>
                      <a:pt x="73" y="332"/>
                    </a:cubicBezTo>
                    <a:cubicBezTo>
                      <a:pt x="192" y="302"/>
                      <a:pt x="316" y="286"/>
                      <a:pt x="443" y="284"/>
                    </a:cubicBezTo>
                    <a:lnTo>
                      <a:pt x="443" y="0"/>
                    </a:lnTo>
                    <a:close/>
                  </a:path>
                </a:pathLst>
              </a:custGeom>
              <a:solidFill>
                <a:srgbClr val="E6006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Freeform 12">
                <a:extLst>
                  <a:ext uri="{FF2B5EF4-FFF2-40B4-BE49-F238E27FC236}">
                    <a16:creationId xmlns:a16="http://schemas.microsoft.com/office/drawing/2014/main" id="{06D522BC-794C-B1D4-E119-0B9407D43682}"/>
                  </a:ext>
                </a:extLst>
              </p:cNvPr>
              <p:cNvSpPr/>
              <p:nvPr/>
            </p:nvSpPr>
            <p:spPr bwMode="auto">
              <a:xfrm rot="5400000">
                <a:off x="10390784" y="4225023"/>
                <a:ext cx="373778" cy="279970"/>
              </a:xfrm>
              <a:custGeom>
                <a:gdLst>
                  <a:gd name="T0" fmla="*/ 443 w 443"/>
                  <a:gd name="T1" fmla="*/ 58 h 332"/>
                  <a:gd name="T2" fmla="*/ 0 w 443"/>
                  <a:gd name="T3" fmla="*/ 0 h 332"/>
                  <a:gd name="T4" fmla="*/ 0 w 443"/>
                  <a:gd name="T5" fmla="*/ 284 h 332"/>
                  <a:gd name="T6" fmla="*/ 370 w 443"/>
                  <a:gd name="T7" fmla="*/ 332 h 332"/>
                  <a:gd name="T8" fmla="*/ 443 w 443"/>
                  <a:gd name="T9" fmla="*/ 58 h 3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2" h="332">
                    <a:moveTo>
                      <a:pt x="443" y="58"/>
                    </a:moveTo>
                    <a:cubicBezTo>
                      <a:pt x="301" y="22"/>
                      <a:pt x="153" y="2"/>
                      <a:pt x="0" y="0"/>
                    </a:cubicBezTo>
                    <a:cubicBezTo>
                      <a:pt x="0" y="284"/>
                      <a:pt x="0" y="284"/>
                      <a:pt x="0" y="284"/>
                    </a:cubicBezTo>
                    <a:cubicBezTo>
                      <a:pt x="127" y="286"/>
                      <a:pt x="251" y="302"/>
                      <a:pt x="370" y="332"/>
                    </a:cubicBezTo>
                    <a:lnTo>
                      <a:pt x="443" y="58"/>
                    </a:lnTo>
                    <a:close/>
                  </a:path>
                </a:pathLst>
              </a:custGeom>
              <a:solidFill>
                <a:srgbClr val="E500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Freeform 13">
                <a:extLst>
                  <a:ext uri="{FF2B5EF4-FFF2-40B4-BE49-F238E27FC236}">
                    <a16:creationId xmlns:a16="http://schemas.microsoft.com/office/drawing/2014/main" id="{80E2C208-A96D-42B3-25ED-4123FA89A30E}"/>
                  </a:ext>
                </a:extLst>
              </p:cNvPr>
              <p:cNvSpPr/>
              <p:nvPr/>
            </p:nvSpPr>
            <p:spPr bwMode="auto">
              <a:xfrm rot="5400000">
                <a:off x="9536331" y="5293998"/>
                <a:ext cx="351962" cy="410865"/>
              </a:xfrm>
              <a:custGeom>
                <a:gdLst>
                  <a:gd name="T0" fmla="*/ 418 w 418"/>
                  <a:gd name="T1" fmla="*/ 413 h 487"/>
                  <a:gd name="T2" fmla="*/ 246 w 418"/>
                  <a:gd name="T3" fmla="*/ 0 h 487"/>
                  <a:gd name="T4" fmla="*/ 0 w 418"/>
                  <a:gd name="T5" fmla="*/ 142 h 487"/>
                  <a:gd name="T6" fmla="*/ 143 w 418"/>
                  <a:gd name="T7" fmla="*/ 487 h 487"/>
                  <a:gd name="T8" fmla="*/ 418 w 418"/>
                  <a:gd name="T9" fmla="*/ 413 h 4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8" h="487">
                    <a:moveTo>
                      <a:pt x="418" y="413"/>
                    </a:moveTo>
                    <a:cubicBezTo>
                      <a:pt x="377" y="268"/>
                      <a:pt x="319" y="129"/>
                      <a:pt x="246" y="0"/>
                    </a:cubicBezTo>
                    <a:cubicBezTo>
                      <a:pt x="0" y="142"/>
                      <a:pt x="0" y="142"/>
                      <a:pt x="0" y="142"/>
                    </a:cubicBezTo>
                    <a:cubicBezTo>
                      <a:pt x="61" y="250"/>
                      <a:pt x="109" y="365"/>
                      <a:pt x="143" y="487"/>
                    </a:cubicBezTo>
                    <a:lnTo>
                      <a:pt x="418" y="413"/>
                    </a:lnTo>
                    <a:close/>
                  </a:path>
                </a:pathLst>
              </a:custGeom>
              <a:solidFill>
                <a:srgbClr val="1D208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Freeform 14">
                <a:extLst>
                  <a:ext uri="{FF2B5EF4-FFF2-40B4-BE49-F238E27FC236}">
                    <a16:creationId xmlns:a16="http://schemas.microsoft.com/office/drawing/2014/main" id="{6793ABBB-43D1-6C98-6639-68B9D827F0F9}"/>
                  </a:ext>
                </a:extLst>
              </p:cNvPr>
              <p:cNvSpPr/>
              <p:nvPr/>
            </p:nvSpPr>
            <p:spPr bwMode="auto">
              <a:xfrm rot="5400000">
                <a:off x="9836662" y="5104928"/>
                <a:ext cx="399230" cy="418864"/>
              </a:xfrm>
              <a:custGeom>
                <a:gdLst>
                  <a:gd name="T0" fmla="*/ 473 w 473"/>
                  <a:gd name="T1" fmla="*/ 355 h 497"/>
                  <a:gd name="T2" fmla="*/ 201 w 473"/>
                  <a:gd name="T3" fmla="*/ 0 h 497"/>
                  <a:gd name="T4" fmla="*/ 0 w 473"/>
                  <a:gd name="T5" fmla="*/ 201 h 497"/>
                  <a:gd name="T6" fmla="*/ 227 w 473"/>
                  <a:gd name="T7" fmla="*/ 497 h 497"/>
                  <a:gd name="T8" fmla="*/ 473 w 473"/>
                  <a:gd name="T9" fmla="*/ 355 h 4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72" h="497">
                    <a:moveTo>
                      <a:pt x="473" y="355"/>
                    </a:moveTo>
                    <a:cubicBezTo>
                      <a:pt x="397" y="226"/>
                      <a:pt x="305" y="107"/>
                      <a:pt x="201" y="0"/>
                    </a:cubicBezTo>
                    <a:cubicBezTo>
                      <a:pt x="0" y="201"/>
                      <a:pt x="0" y="201"/>
                      <a:pt x="0" y="201"/>
                    </a:cubicBezTo>
                    <a:cubicBezTo>
                      <a:pt x="87" y="290"/>
                      <a:pt x="163" y="389"/>
                      <a:pt x="227" y="497"/>
                    </a:cubicBezTo>
                    <a:lnTo>
                      <a:pt x="473" y="355"/>
                    </a:lnTo>
                    <a:close/>
                  </a:path>
                </a:pathLst>
              </a:custGeom>
              <a:solidFill>
                <a:srgbClr val="59147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Freeform 15">
                <a:extLst>
                  <a:ext uri="{FF2B5EF4-FFF2-40B4-BE49-F238E27FC236}">
                    <a16:creationId xmlns:a16="http://schemas.microsoft.com/office/drawing/2014/main" id="{3E48CFD8-8458-F212-69C1-1B9B11AF9CCB}"/>
                  </a:ext>
                </a:extLst>
              </p:cNvPr>
              <p:cNvSpPr/>
              <p:nvPr/>
            </p:nvSpPr>
            <p:spPr bwMode="auto">
              <a:xfrm rot="5400000">
                <a:off x="10278796" y="4551533"/>
                <a:ext cx="410865" cy="351962"/>
              </a:xfrm>
              <a:custGeom>
                <a:gdLst>
                  <a:gd name="T0" fmla="*/ 487 w 487"/>
                  <a:gd name="T1" fmla="*/ 172 h 418"/>
                  <a:gd name="T2" fmla="*/ 74 w 487"/>
                  <a:gd name="T3" fmla="*/ 0 h 418"/>
                  <a:gd name="T4" fmla="*/ 0 w 487"/>
                  <a:gd name="T5" fmla="*/ 275 h 418"/>
                  <a:gd name="T6" fmla="*/ 345 w 487"/>
                  <a:gd name="T7" fmla="*/ 418 h 418"/>
                  <a:gd name="T8" fmla="*/ 487 w 487"/>
                  <a:gd name="T9" fmla="*/ 172 h 4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7" h="418">
                    <a:moveTo>
                      <a:pt x="487" y="172"/>
                    </a:moveTo>
                    <a:cubicBezTo>
                      <a:pt x="358" y="99"/>
                      <a:pt x="219" y="41"/>
                      <a:pt x="74" y="0"/>
                    </a:cubicBezTo>
                    <a:cubicBezTo>
                      <a:pt x="0" y="275"/>
                      <a:pt x="0" y="275"/>
                      <a:pt x="0" y="275"/>
                    </a:cubicBezTo>
                    <a:cubicBezTo>
                      <a:pt x="122" y="309"/>
                      <a:pt x="237" y="357"/>
                      <a:pt x="345" y="418"/>
                    </a:cubicBezTo>
                    <a:lnTo>
                      <a:pt x="487" y="172"/>
                    </a:lnTo>
                    <a:close/>
                  </a:path>
                </a:pathLst>
              </a:custGeom>
              <a:solidFill>
                <a:srgbClr val="BF008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" name="Freeform 16">
                <a:extLst>
                  <a:ext uri="{FF2B5EF4-FFF2-40B4-BE49-F238E27FC236}">
                    <a16:creationId xmlns:a16="http://schemas.microsoft.com/office/drawing/2014/main" id="{9481A9C6-CE6C-3D08-F150-ECE0FE95E7FC}"/>
                  </a:ext>
                </a:extLst>
              </p:cNvPr>
              <p:cNvSpPr/>
              <p:nvPr/>
            </p:nvSpPr>
            <p:spPr bwMode="auto">
              <a:xfrm rot="5400000">
                <a:off x="10089726" y="4851864"/>
                <a:ext cx="418864" cy="399230"/>
              </a:xfrm>
              <a:custGeom>
                <a:gdLst>
                  <a:gd name="T0" fmla="*/ 497 w 497"/>
                  <a:gd name="T1" fmla="*/ 272 h 473"/>
                  <a:gd name="T2" fmla="*/ 142 w 497"/>
                  <a:gd name="T3" fmla="*/ 0 h 473"/>
                  <a:gd name="T4" fmla="*/ 0 w 497"/>
                  <a:gd name="T5" fmla="*/ 246 h 473"/>
                  <a:gd name="T6" fmla="*/ 296 w 497"/>
                  <a:gd name="T7" fmla="*/ 473 h 473"/>
                  <a:gd name="T8" fmla="*/ 497 w 497"/>
                  <a:gd name="T9" fmla="*/ 272 h 4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7" h="472">
                    <a:moveTo>
                      <a:pt x="497" y="272"/>
                    </a:moveTo>
                    <a:cubicBezTo>
                      <a:pt x="390" y="168"/>
                      <a:pt x="271" y="76"/>
                      <a:pt x="142" y="0"/>
                    </a:cubicBezTo>
                    <a:cubicBezTo>
                      <a:pt x="0" y="246"/>
                      <a:pt x="0" y="246"/>
                      <a:pt x="0" y="246"/>
                    </a:cubicBezTo>
                    <a:cubicBezTo>
                      <a:pt x="108" y="310"/>
                      <a:pt x="207" y="386"/>
                      <a:pt x="296" y="473"/>
                    </a:cubicBezTo>
                    <a:lnTo>
                      <a:pt x="497" y="272"/>
                    </a:lnTo>
                    <a:close/>
                  </a:path>
                </a:pathLst>
              </a:custGeom>
              <a:solidFill>
                <a:srgbClr val="92078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Freeform 17">
                <a:extLst>
                  <a:ext uri="{FF2B5EF4-FFF2-40B4-BE49-F238E27FC236}">
                    <a16:creationId xmlns:a16="http://schemas.microsoft.com/office/drawing/2014/main" id="{D42EF223-3C67-C2EA-75B3-F4B54FC21DC0}"/>
                  </a:ext>
                </a:extLst>
              </p:cNvPr>
              <p:cNvSpPr/>
              <p:nvPr/>
            </p:nvSpPr>
            <p:spPr bwMode="auto">
              <a:xfrm rot="5400000">
                <a:off x="9209821" y="5405986"/>
                <a:ext cx="279970" cy="373778"/>
              </a:xfrm>
              <a:custGeom>
                <a:gdLst>
                  <a:gd name="T0" fmla="*/ 332 w 332"/>
                  <a:gd name="T1" fmla="*/ 443 h 443"/>
                  <a:gd name="T2" fmla="*/ 274 w 332"/>
                  <a:gd name="T3" fmla="*/ 0 h 443"/>
                  <a:gd name="T4" fmla="*/ 0 w 332"/>
                  <a:gd name="T5" fmla="*/ 73 h 443"/>
                  <a:gd name="T6" fmla="*/ 48 w 332"/>
                  <a:gd name="T7" fmla="*/ 443 h 443"/>
                  <a:gd name="T8" fmla="*/ 332 w 332"/>
                  <a:gd name="T9" fmla="*/ 443 h 4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2" h="442">
                    <a:moveTo>
                      <a:pt x="332" y="443"/>
                    </a:moveTo>
                    <a:cubicBezTo>
                      <a:pt x="330" y="290"/>
                      <a:pt x="310" y="142"/>
                      <a:pt x="274" y="0"/>
                    </a:cubicBezTo>
                    <a:cubicBezTo>
                      <a:pt x="0" y="73"/>
                      <a:pt x="0" y="73"/>
                      <a:pt x="0" y="73"/>
                    </a:cubicBezTo>
                    <a:cubicBezTo>
                      <a:pt x="30" y="192"/>
                      <a:pt x="46" y="316"/>
                      <a:pt x="48" y="443"/>
                    </a:cubicBezTo>
                    <a:lnTo>
                      <a:pt x="332" y="443"/>
                    </a:lnTo>
                    <a:close/>
                  </a:path>
                </a:pathLst>
              </a:custGeom>
              <a:solidFill>
                <a:srgbClr val="01479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" name="Freeform 18">
                <a:extLst>
                  <a:ext uri="{FF2B5EF4-FFF2-40B4-BE49-F238E27FC236}">
                    <a16:creationId xmlns:a16="http://schemas.microsoft.com/office/drawing/2014/main" id="{B29A5C2A-5FC3-959D-514E-E33C51999CD1}"/>
                  </a:ext>
                </a:extLst>
              </p:cNvPr>
              <p:cNvSpPr/>
              <p:nvPr/>
            </p:nvSpPr>
            <p:spPr bwMode="auto">
              <a:xfrm rot="5400000">
                <a:off x="8404089" y="2617923"/>
                <a:ext cx="351962" cy="410865"/>
              </a:xfrm>
              <a:custGeom>
                <a:gdLst>
                  <a:gd name="T0" fmla="*/ 0 w 418"/>
                  <a:gd name="T1" fmla="*/ 74 h 487"/>
                  <a:gd name="T2" fmla="*/ 172 w 418"/>
                  <a:gd name="T3" fmla="*/ 487 h 487"/>
                  <a:gd name="T4" fmla="*/ 418 w 418"/>
                  <a:gd name="T5" fmla="*/ 345 h 487"/>
                  <a:gd name="T6" fmla="*/ 275 w 418"/>
                  <a:gd name="T7" fmla="*/ 0 h 487"/>
                  <a:gd name="T8" fmla="*/ 0 w 418"/>
                  <a:gd name="T9" fmla="*/ 74 h 4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8" h="487">
                    <a:moveTo>
                      <a:pt x="0" y="74"/>
                    </a:moveTo>
                    <a:cubicBezTo>
                      <a:pt x="41" y="219"/>
                      <a:pt x="99" y="358"/>
                      <a:pt x="172" y="487"/>
                    </a:cubicBezTo>
                    <a:cubicBezTo>
                      <a:pt x="418" y="345"/>
                      <a:pt x="418" y="345"/>
                      <a:pt x="418" y="345"/>
                    </a:cubicBezTo>
                    <a:cubicBezTo>
                      <a:pt x="357" y="237"/>
                      <a:pt x="309" y="122"/>
                      <a:pt x="275" y="0"/>
                    </a:cubicBezTo>
                    <a:lnTo>
                      <a:pt x="0" y="74"/>
                    </a:lnTo>
                    <a:close/>
                  </a:path>
                </a:pathLst>
              </a:custGeom>
              <a:solidFill>
                <a:srgbClr val="FFF1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Freeform 19">
                <a:extLst>
                  <a:ext uri="{FF2B5EF4-FFF2-40B4-BE49-F238E27FC236}">
                    <a16:creationId xmlns:a16="http://schemas.microsoft.com/office/drawing/2014/main" id="{56EACF32-0C5B-2FDF-F268-892DF92ED31D}"/>
                  </a:ext>
                </a:extLst>
              </p:cNvPr>
              <p:cNvSpPr/>
              <p:nvPr/>
            </p:nvSpPr>
            <p:spPr bwMode="auto">
              <a:xfrm rot="5400000">
                <a:off x="7783792" y="4851864"/>
                <a:ext cx="418864" cy="399230"/>
              </a:xfrm>
              <a:custGeom>
                <a:gdLst>
                  <a:gd name="T0" fmla="*/ 142 w 497"/>
                  <a:gd name="T1" fmla="*/ 473 h 473"/>
                  <a:gd name="T2" fmla="*/ 497 w 497"/>
                  <a:gd name="T3" fmla="*/ 201 h 473"/>
                  <a:gd name="T4" fmla="*/ 296 w 497"/>
                  <a:gd name="T5" fmla="*/ 0 h 473"/>
                  <a:gd name="T6" fmla="*/ 0 w 497"/>
                  <a:gd name="T7" fmla="*/ 227 h 473"/>
                  <a:gd name="T8" fmla="*/ 142 w 497"/>
                  <a:gd name="T9" fmla="*/ 473 h 4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7" h="472">
                    <a:moveTo>
                      <a:pt x="142" y="473"/>
                    </a:moveTo>
                    <a:cubicBezTo>
                      <a:pt x="271" y="397"/>
                      <a:pt x="390" y="305"/>
                      <a:pt x="497" y="201"/>
                    </a:cubicBezTo>
                    <a:cubicBezTo>
                      <a:pt x="296" y="0"/>
                      <a:pt x="296" y="0"/>
                      <a:pt x="296" y="0"/>
                    </a:cubicBezTo>
                    <a:cubicBezTo>
                      <a:pt x="207" y="87"/>
                      <a:pt x="108" y="163"/>
                      <a:pt x="0" y="227"/>
                    </a:cubicBezTo>
                    <a:lnTo>
                      <a:pt x="142" y="473"/>
                    </a:lnTo>
                    <a:close/>
                  </a:path>
                </a:pathLst>
              </a:custGeom>
              <a:solidFill>
                <a:srgbClr val="00A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Freeform 20">
                <a:extLst>
                  <a:ext uri="{FF2B5EF4-FFF2-40B4-BE49-F238E27FC236}">
                    <a16:creationId xmlns:a16="http://schemas.microsoft.com/office/drawing/2014/main" id="{6B7D599F-DC6C-BCF9-6A61-A57A7D37BD12}"/>
                  </a:ext>
                </a:extLst>
              </p:cNvPr>
              <p:cNvSpPr/>
              <p:nvPr/>
            </p:nvSpPr>
            <p:spPr bwMode="auto">
              <a:xfrm rot="5400000">
                <a:off x="7602721" y="4551533"/>
                <a:ext cx="410865" cy="351962"/>
              </a:xfrm>
              <a:custGeom>
                <a:gdLst>
                  <a:gd name="T0" fmla="*/ 74 w 487"/>
                  <a:gd name="T1" fmla="*/ 418 h 418"/>
                  <a:gd name="T2" fmla="*/ 487 w 487"/>
                  <a:gd name="T3" fmla="*/ 246 h 418"/>
                  <a:gd name="T4" fmla="*/ 345 w 487"/>
                  <a:gd name="T5" fmla="*/ 0 h 418"/>
                  <a:gd name="T6" fmla="*/ 0 w 487"/>
                  <a:gd name="T7" fmla="*/ 143 h 418"/>
                  <a:gd name="T8" fmla="*/ 74 w 487"/>
                  <a:gd name="T9" fmla="*/ 418 h 4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7" h="418">
                    <a:moveTo>
                      <a:pt x="74" y="418"/>
                    </a:moveTo>
                    <a:cubicBezTo>
                      <a:pt x="219" y="377"/>
                      <a:pt x="358" y="319"/>
                      <a:pt x="487" y="246"/>
                    </a:cubicBezTo>
                    <a:cubicBezTo>
                      <a:pt x="345" y="0"/>
                      <a:pt x="345" y="0"/>
                      <a:pt x="345" y="0"/>
                    </a:cubicBezTo>
                    <a:cubicBezTo>
                      <a:pt x="237" y="61"/>
                      <a:pt x="122" y="109"/>
                      <a:pt x="0" y="143"/>
                    </a:cubicBezTo>
                    <a:lnTo>
                      <a:pt x="74" y="418"/>
                    </a:lnTo>
                    <a:close/>
                  </a:path>
                </a:pathLst>
              </a:custGeom>
              <a:solidFill>
                <a:srgbClr val="009F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Freeform 21">
                <a:extLst>
                  <a:ext uri="{FF2B5EF4-FFF2-40B4-BE49-F238E27FC236}">
                    <a16:creationId xmlns:a16="http://schemas.microsoft.com/office/drawing/2014/main" id="{C720289A-CAF7-8BF0-6E53-6996E3897616}"/>
                  </a:ext>
                </a:extLst>
              </p:cNvPr>
              <p:cNvSpPr/>
              <p:nvPr/>
            </p:nvSpPr>
            <p:spPr bwMode="auto">
              <a:xfrm rot="5400000">
                <a:off x="8404089" y="5293998"/>
                <a:ext cx="351962" cy="410865"/>
              </a:xfrm>
              <a:custGeom>
                <a:gdLst>
                  <a:gd name="T0" fmla="*/ 246 w 418"/>
                  <a:gd name="T1" fmla="*/ 487 h 487"/>
                  <a:gd name="T2" fmla="*/ 418 w 418"/>
                  <a:gd name="T3" fmla="*/ 74 h 487"/>
                  <a:gd name="T4" fmla="*/ 143 w 418"/>
                  <a:gd name="T5" fmla="*/ 0 h 487"/>
                  <a:gd name="T6" fmla="*/ 0 w 418"/>
                  <a:gd name="T7" fmla="*/ 345 h 487"/>
                  <a:gd name="T8" fmla="*/ 246 w 418"/>
                  <a:gd name="T9" fmla="*/ 487 h 4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8" h="487">
                    <a:moveTo>
                      <a:pt x="246" y="487"/>
                    </a:moveTo>
                    <a:cubicBezTo>
                      <a:pt x="319" y="358"/>
                      <a:pt x="377" y="219"/>
                      <a:pt x="418" y="74"/>
                    </a:cubicBezTo>
                    <a:cubicBezTo>
                      <a:pt x="143" y="0"/>
                      <a:pt x="143" y="0"/>
                      <a:pt x="143" y="0"/>
                    </a:cubicBezTo>
                    <a:cubicBezTo>
                      <a:pt x="109" y="122"/>
                      <a:pt x="61" y="237"/>
                      <a:pt x="0" y="345"/>
                    </a:cubicBezTo>
                    <a:lnTo>
                      <a:pt x="246" y="487"/>
                    </a:lnTo>
                    <a:close/>
                  </a:path>
                </a:pathLst>
              </a:custGeom>
              <a:solidFill>
                <a:srgbClr val="0085D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Freeform 22">
                <a:extLst>
                  <a:ext uri="{FF2B5EF4-FFF2-40B4-BE49-F238E27FC236}">
                    <a16:creationId xmlns:a16="http://schemas.microsoft.com/office/drawing/2014/main" id="{2BCDD899-3F45-AA55-AAC5-81E6EBD8BBF5}"/>
                  </a:ext>
                </a:extLst>
              </p:cNvPr>
              <p:cNvSpPr/>
              <p:nvPr/>
            </p:nvSpPr>
            <p:spPr bwMode="auto">
              <a:xfrm rot="5400000">
                <a:off x="8802592" y="5405986"/>
                <a:ext cx="279970" cy="373778"/>
              </a:xfrm>
              <a:custGeom>
                <a:gdLst>
                  <a:gd name="T0" fmla="*/ 0 w 332"/>
                  <a:gd name="T1" fmla="*/ 370 h 443"/>
                  <a:gd name="T2" fmla="*/ 274 w 332"/>
                  <a:gd name="T3" fmla="*/ 443 h 443"/>
                  <a:gd name="T4" fmla="*/ 332 w 332"/>
                  <a:gd name="T5" fmla="*/ 0 h 443"/>
                  <a:gd name="T6" fmla="*/ 48 w 332"/>
                  <a:gd name="T7" fmla="*/ 0 h 443"/>
                  <a:gd name="T8" fmla="*/ 0 w 332"/>
                  <a:gd name="T9" fmla="*/ 370 h 4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2" h="442">
                    <a:moveTo>
                      <a:pt x="0" y="370"/>
                    </a:moveTo>
                    <a:cubicBezTo>
                      <a:pt x="274" y="443"/>
                      <a:pt x="274" y="443"/>
                      <a:pt x="274" y="443"/>
                    </a:cubicBezTo>
                    <a:cubicBezTo>
                      <a:pt x="310" y="301"/>
                      <a:pt x="330" y="153"/>
                      <a:pt x="332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46" y="127"/>
                      <a:pt x="30" y="251"/>
                      <a:pt x="0" y="370"/>
                    </a:cubicBezTo>
                    <a:close/>
                  </a:path>
                </a:pathLst>
              </a:custGeom>
              <a:solidFill>
                <a:srgbClr val="0168B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" name="Freeform 23">
                <a:extLst>
                  <a:ext uri="{FF2B5EF4-FFF2-40B4-BE49-F238E27FC236}">
                    <a16:creationId xmlns:a16="http://schemas.microsoft.com/office/drawing/2014/main" id="{42E9C12A-5628-3F2A-B70A-004029ADD261}"/>
                  </a:ext>
                </a:extLst>
              </p:cNvPr>
              <p:cNvSpPr/>
              <p:nvPr/>
            </p:nvSpPr>
            <p:spPr bwMode="auto">
              <a:xfrm rot="5400000">
                <a:off x="8056490" y="5104928"/>
                <a:ext cx="399230" cy="418864"/>
              </a:xfrm>
              <a:custGeom>
                <a:gdLst>
                  <a:gd name="T0" fmla="*/ 201 w 473"/>
                  <a:gd name="T1" fmla="*/ 497 h 497"/>
                  <a:gd name="T2" fmla="*/ 473 w 473"/>
                  <a:gd name="T3" fmla="*/ 142 h 497"/>
                  <a:gd name="T4" fmla="*/ 227 w 473"/>
                  <a:gd name="T5" fmla="*/ 0 h 497"/>
                  <a:gd name="T6" fmla="*/ 0 w 473"/>
                  <a:gd name="T7" fmla="*/ 296 h 497"/>
                  <a:gd name="T8" fmla="*/ 201 w 473"/>
                  <a:gd name="T9" fmla="*/ 497 h 4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72" h="497">
                    <a:moveTo>
                      <a:pt x="201" y="497"/>
                    </a:moveTo>
                    <a:cubicBezTo>
                      <a:pt x="305" y="390"/>
                      <a:pt x="397" y="271"/>
                      <a:pt x="473" y="142"/>
                    </a:cubicBezTo>
                    <a:cubicBezTo>
                      <a:pt x="227" y="0"/>
                      <a:pt x="227" y="0"/>
                      <a:pt x="227" y="0"/>
                    </a:cubicBezTo>
                    <a:cubicBezTo>
                      <a:pt x="163" y="108"/>
                      <a:pt x="87" y="207"/>
                      <a:pt x="0" y="296"/>
                    </a:cubicBezTo>
                    <a:lnTo>
                      <a:pt x="201" y="497"/>
                    </a:lnTo>
                    <a:close/>
                  </a:path>
                </a:pathLst>
              </a:custGeom>
              <a:solidFill>
                <a:srgbClr val="00A0E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" name="Freeform 24">
                <a:extLst>
                  <a:ext uri="{FF2B5EF4-FFF2-40B4-BE49-F238E27FC236}">
                    <a16:creationId xmlns:a16="http://schemas.microsoft.com/office/drawing/2014/main" id="{BC1BF170-EBF6-8240-D9F8-7795EFB9FF4A}"/>
                  </a:ext>
                </a:extLst>
              </p:cNvPr>
              <p:cNvSpPr/>
              <p:nvPr/>
            </p:nvSpPr>
            <p:spPr bwMode="auto">
              <a:xfrm rot="5400000">
                <a:off x="8056490" y="2798994"/>
                <a:ext cx="399230" cy="418864"/>
              </a:xfrm>
              <a:custGeom>
                <a:gdLst>
                  <a:gd name="T0" fmla="*/ 0 w 473"/>
                  <a:gd name="T1" fmla="*/ 142 h 497"/>
                  <a:gd name="T2" fmla="*/ 272 w 473"/>
                  <a:gd name="T3" fmla="*/ 497 h 497"/>
                  <a:gd name="T4" fmla="*/ 473 w 473"/>
                  <a:gd name="T5" fmla="*/ 296 h 497"/>
                  <a:gd name="T6" fmla="*/ 246 w 473"/>
                  <a:gd name="T7" fmla="*/ 0 h 497"/>
                  <a:gd name="T8" fmla="*/ 0 w 473"/>
                  <a:gd name="T9" fmla="*/ 142 h 4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72" h="497">
                    <a:moveTo>
                      <a:pt x="0" y="142"/>
                    </a:moveTo>
                    <a:cubicBezTo>
                      <a:pt x="76" y="271"/>
                      <a:pt x="168" y="390"/>
                      <a:pt x="272" y="497"/>
                    </a:cubicBezTo>
                    <a:cubicBezTo>
                      <a:pt x="473" y="296"/>
                      <a:pt x="473" y="296"/>
                      <a:pt x="473" y="296"/>
                    </a:cubicBezTo>
                    <a:cubicBezTo>
                      <a:pt x="386" y="207"/>
                      <a:pt x="310" y="108"/>
                      <a:pt x="246" y="0"/>
                    </a:cubicBezTo>
                    <a:lnTo>
                      <a:pt x="0" y="142"/>
                    </a:lnTo>
                    <a:close/>
                  </a:path>
                </a:pathLst>
              </a:custGeom>
              <a:solidFill>
                <a:srgbClr val="CFDA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Freeform 25">
                <a:extLst>
                  <a:ext uri="{FF2B5EF4-FFF2-40B4-BE49-F238E27FC236}">
                    <a16:creationId xmlns:a16="http://schemas.microsoft.com/office/drawing/2014/main" id="{CFB56DA6-403F-9731-5747-17B906D6F496}"/>
                  </a:ext>
                </a:extLst>
              </p:cNvPr>
              <p:cNvSpPr/>
              <p:nvPr/>
            </p:nvSpPr>
            <p:spPr bwMode="auto">
              <a:xfrm rot="5400000">
                <a:off x="7527820" y="4225023"/>
                <a:ext cx="373778" cy="279970"/>
              </a:xfrm>
              <a:custGeom>
                <a:gdLst>
                  <a:gd name="T0" fmla="*/ 0 w 443"/>
                  <a:gd name="T1" fmla="*/ 332 h 332"/>
                  <a:gd name="T2" fmla="*/ 443 w 443"/>
                  <a:gd name="T3" fmla="*/ 274 h 332"/>
                  <a:gd name="T4" fmla="*/ 370 w 443"/>
                  <a:gd name="T5" fmla="*/ 0 h 332"/>
                  <a:gd name="T6" fmla="*/ 0 w 443"/>
                  <a:gd name="T7" fmla="*/ 48 h 332"/>
                  <a:gd name="T8" fmla="*/ 0 w 443"/>
                  <a:gd name="T9" fmla="*/ 332 h 3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2" h="332">
                    <a:moveTo>
                      <a:pt x="0" y="332"/>
                    </a:moveTo>
                    <a:cubicBezTo>
                      <a:pt x="153" y="330"/>
                      <a:pt x="301" y="310"/>
                      <a:pt x="443" y="274"/>
                    </a:cubicBezTo>
                    <a:cubicBezTo>
                      <a:pt x="370" y="0"/>
                      <a:pt x="370" y="0"/>
                      <a:pt x="370" y="0"/>
                    </a:cubicBezTo>
                    <a:cubicBezTo>
                      <a:pt x="251" y="30"/>
                      <a:pt x="127" y="46"/>
                      <a:pt x="0" y="48"/>
                    </a:cubicBezTo>
                    <a:lnTo>
                      <a:pt x="0" y="332"/>
                    </a:lnTo>
                    <a:close/>
                  </a:path>
                </a:pathLst>
              </a:custGeom>
              <a:solidFill>
                <a:srgbClr val="009B6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Freeform 26">
                <a:extLst>
                  <a:ext uri="{FF2B5EF4-FFF2-40B4-BE49-F238E27FC236}">
                    <a16:creationId xmlns:a16="http://schemas.microsoft.com/office/drawing/2014/main" id="{E5AC1C00-A214-8CC2-DCD7-2B62CF5B51EB}"/>
                  </a:ext>
                </a:extLst>
              </p:cNvPr>
              <p:cNvSpPr/>
              <p:nvPr/>
            </p:nvSpPr>
            <p:spPr bwMode="auto">
              <a:xfrm rot="5400000">
                <a:off x="7783792" y="3071692"/>
                <a:ext cx="418864" cy="399230"/>
              </a:xfrm>
              <a:custGeom>
                <a:gdLst>
                  <a:gd name="T0" fmla="*/ 0 w 497"/>
                  <a:gd name="T1" fmla="*/ 201 h 473"/>
                  <a:gd name="T2" fmla="*/ 355 w 497"/>
                  <a:gd name="T3" fmla="*/ 473 h 473"/>
                  <a:gd name="T4" fmla="*/ 497 w 497"/>
                  <a:gd name="T5" fmla="*/ 227 h 473"/>
                  <a:gd name="T6" fmla="*/ 201 w 497"/>
                  <a:gd name="T7" fmla="*/ 0 h 473"/>
                  <a:gd name="T8" fmla="*/ 0 w 497"/>
                  <a:gd name="T9" fmla="*/ 201 h 4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7" h="472">
                    <a:moveTo>
                      <a:pt x="0" y="201"/>
                    </a:moveTo>
                    <a:cubicBezTo>
                      <a:pt x="107" y="305"/>
                      <a:pt x="226" y="397"/>
                      <a:pt x="355" y="473"/>
                    </a:cubicBezTo>
                    <a:cubicBezTo>
                      <a:pt x="497" y="227"/>
                      <a:pt x="497" y="227"/>
                      <a:pt x="497" y="227"/>
                    </a:cubicBezTo>
                    <a:cubicBezTo>
                      <a:pt x="389" y="163"/>
                      <a:pt x="290" y="87"/>
                      <a:pt x="201" y="0"/>
                    </a:cubicBezTo>
                    <a:lnTo>
                      <a:pt x="0" y="201"/>
                    </a:lnTo>
                    <a:close/>
                  </a:path>
                </a:pathLst>
              </a:custGeom>
              <a:solidFill>
                <a:srgbClr val="8EC21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27">
                <a:extLst>
                  <a:ext uri="{FF2B5EF4-FFF2-40B4-BE49-F238E27FC236}">
                    <a16:creationId xmlns:a16="http://schemas.microsoft.com/office/drawing/2014/main" id="{BD7BC15D-E548-881E-2B5F-5B624E69E6C1}"/>
                  </a:ext>
                </a:extLst>
              </p:cNvPr>
              <p:cNvSpPr/>
              <p:nvPr/>
            </p:nvSpPr>
            <p:spPr bwMode="auto">
              <a:xfrm rot="5400000">
                <a:off x="7527820" y="3817794"/>
                <a:ext cx="373778" cy="279970"/>
              </a:xfrm>
              <a:custGeom>
                <a:gdLst>
                  <a:gd name="T0" fmla="*/ 0 w 443"/>
                  <a:gd name="T1" fmla="*/ 274 h 332"/>
                  <a:gd name="T2" fmla="*/ 443 w 443"/>
                  <a:gd name="T3" fmla="*/ 332 h 332"/>
                  <a:gd name="T4" fmla="*/ 443 w 443"/>
                  <a:gd name="T5" fmla="*/ 48 h 332"/>
                  <a:gd name="T6" fmla="*/ 73 w 443"/>
                  <a:gd name="T7" fmla="*/ 0 h 332"/>
                  <a:gd name="T8" fmla="*/ 0 w 443"/>
                  <a:gd name="T9" fmla="*/ 274 h 3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2" h="332">
                    <a:moveTo>
                      <a:pt x="0" y="274"/>
                    </a:moveTo>
                    <a:cubicBezTo>
                      <a:pt x="142" y="310"/>
                      <a:pt x="290" y="330"/>
                      <a:pt x="443" y="332"/>
                    </a:cubicBezTo>
                    <a:cubicBezTo>
                      <a:pt x="443" y="48"/>
                      <a:pt x="443" y="48"/>
                      <a:pt x="443" y="48"/>
                    </a:cubicBezTo>
                    <a:cubicBezTo>
                      <a:pt x="316" y="46"/>
                      <a:pt x="192" y="30"/>
                      <a:pt x="73" y="0"/>
                    </a:cubicBezTo>
                    <a:lnTo>
                      <a:pt x="0" y="274"/>
                    </a:lnTo>
                    <a:close/>
                  </a:path>
                </a:pathLst>
              </a:custGeom>
              <a:solidFill>
                <a:srgbClr val="009A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28">
                <a:extLst>
                  <a:ext uri="{FF2B5EF4-FFF2-40B4-BE49-F238E27FC236}">
                    <a16:creationId xmlns:a16="http://schemas.microsoft.com/office/drawing/2014/main" id="{24655E53-551E-A8EE-3448-473D1D9B62DD}"/>
                  </a:ext>
                </a:extLst>
              </p:cNvPr>
              <p:cNvSpPr/>
              <p:nvPr/>
            </p:nvSpPr>
            <p:spPr bwMode="auto">
              <a:xfrm rot="5400000">
                <a:off x="7602721" y="3419291"/>
                <a:ext cx="410865" cy="351962"/>
              </a:xfrm>
              <a:custGeom>
                <a:gdLst>
                  <a:gd name="T0" fmla="*/ 0 w 487"/>
                  <a:gd name="T1" fmla="*/ 246 h 418"/>
                  <a:gd name="T2" fmla="*/ 413 w 487"/>
                  <a:gd name="T3" fmla="*/ 418 h 418"/>
                  <a:gd name="T4" fmla="*/ 487 w 487"/>
                  <a:gd name="T5" fmla="*/ 143 h 418"/>
                  <a:gd name="T6" fmla="*/ 142 w 487"/>
                  <a:gd name="T7" fmla="*/ 0 h 418"/>
                  <a:gd name="T8" fmla="*/ 0 w 487"/>
                  <a:gd name="T9" fmla="*/ 246 h 4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7" h="418">
                    <a:moveTo>
                      <a:pt x="0" y="246"/>
                    </a:moveTo>
                    <a:cubicBezTo>
                      <a:pt x="129" y="319"/>
                      <a:pt x="268" y="377"/>
                      <a:pt x="413" y="418"/>
                    </a:cubicBezTo>
                    <a:cubicBezTo>
                      <a:pt x="487" y="143"/>
                      <a:pt x="487" y="143"/>
                      <a:pt x="487" y="143"/>
                    </a:cubicBezTo>
                    <a:cubicBezTo>
                      <a:pt x="365" y="109"/>
                      <a:pt x="250" y="61"/>
                      <a:pt x="142" y="0"/>
                    </a:cubicBezTo>
                    <a:lnTo>
                      <a:pt x="0" y="246"/>
                    </a:lnTo>
                    <a:close/>
                  </a:path>
                </a:pathLst>
              </a:custGeom>
              <a:solidFill>
                <a:srgbClr val="23AC3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Line 29">
                <a:extLst>
                  <a:ext uri="{FF2B5EF4-FFF2-40B4-BE49-F238E27FC236}">
                    <a16:creationId xmlns:a16="http://schemas.microsoft.com/office/drawing/2014/main" id="{3C203EE3-BE4C-9CC8-6214-5D846A29538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rot="5400000" flipH="1" flipV="1">
                <a:off x="8220290" y="3795796"/>
                <a:ext cx="529761" cy="1260955"/>
              </a:xfrm>
              <a:prstGeom prst="line">
                <a:avLst/>
              </a:prstGeom>
              <a:noFill/>
              <a:ln w="19050" cap="flat">
                <a:solidFill>
                  <a:srgbClr val="000000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Line 30">
                <a:extLst>
                  <a:ext uri="{FF2B5EF4-FFF2-40B4-BE49-F238E27FC236}">
                    <a16:creationId xmlns:a16="http://schemas.microsoft.com/office/drawing/2014/main" id="{6F07E934-3383-177C-AD7F-0D6EBEC6518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rot="5400000" flipV="1">
                <a:off x="8197033" y="3242777"/>
                <a:ext cx="1352582" cy="484649"/>
              </a:xfrm>
              <a:prstGeom prst="line">
                <a:avLst/>
              </a:prstGeom>
              <a:noFill/>
              <a:ln w="19050" cap="flat">
                <a:solidFill>
                  <a:srgbClr val="000000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文本框 34">
                <a:extLst>
                  <a:ext uri="{FF2B5EF4-FFF2-40B4-BE49-F238E27FC236}">
                    <a16:creationId xmlns:a16="http://schemas.microsoft.com/office/drawing/2014/main" id="{B8FA9E14-3108-899E-4EDE-7AFBBB100BAD}"/>
                  </a:ext>
                </a:extLst>
              </p:cNvPr>
              <p:cNvSpPr txBox="1"/>
              <p:nvPr/>
            </p:nvSpPr>
            <p:spPr>
              <a:xfrm>
                <a:off x="8111757" y="3908121"/>
                <a:ext cx="69762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b="1">
                    <a:latin typeface="思源黑体 CN Medium" panose="020b0600000000000000" pitchFamily="34" charset="-122"/>
                    <a:ea typeface="思源黑体 CN Medium" panose="020b0600000000000000" pitchFamily="34" charset="-122"/>
                  </a:rPr>
                  <a:t>90</a:t>
                </a:r>
                <a:r>
                  <a:rPr lang="zh-CN" altLang="en-US" b="1">
                    <a:latin typeface="思源黑体 CN Medium" panose="020b0600000000000000" pitchFamily="34" charset="-122"/>
                    <a:ea typeface="思源黑体 CN Medium" panose="020b0600000000000000" pitchFamily="34" charset="-122"/>
                  </a:rPr>
                  <a:t>度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692677089"/>
      </p:ext>
    </p:extLst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2" y="1093828"/>
            <a:ext cx="10716355" cy="5765516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在建筑设计方面，邻近色的运用可以使整个建筑显得更加和谐。例如，将建筑的外墙涂成蓝色和绿色，与周围环境的色彩相呼应，可以使整个建筑与周围的环境融为一体，让人感到舒适。在室内设计中，邻近色的运用同样可以制造出温馨、舒适的环境。例如，将沙发的靠背和地毯选择相邻的颜色，可以让整个空间更加统一、柔和。</a:t>
            </a:r>
          </a:p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邻近色之所以被广泛运用，是因为它们能够带给我们和谐、统一的感觉。当我们所处的环境色彩过于强烈时，邻近色可以帮助我们缓和视觉冲击，使我们在视觉上产生舒适感。此外，邻近色还可以帮助我们更好地理解色彩之间的关系。在色彩搭配中，掌握了邻近色的原理，就可以更加自如地运用各种色彩，从而达到我们所希望的设计效果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29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、邻近色的应用</a:t>
            </a:r>
          </a:p>
        </p:txBody>
      </p:sp>
    </p:spTree>
    <p:extLst>
      <p:ext uri="{BB962C8B-B14F-4D97-AF65-F5344CB8AC3E}">
        <p14:creationId xmlns:p14="http://schemas.microsoft.com/office/powerpoint/2010/main" val="1231775637"/>
      </p:ext>
    </p:extLst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2" y="1093828"/>
            <a:ext cx="10716355" cy="1887532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对比色是以某一种颜色为基准，与此颜色相隔</a:t>
            </a:r>
            <a:r>
              <a:rPr lang="en-US" altLang="zh-CN" sz="2400">
                <a:latin typeface="+mj-ea"/>
                <a:ea typeface="+mj-ea"/>
              </a:rPr>
              <a:t>120°</a:t>
            </a:r>
            <a:r>
              <a:rPr lang="zh-CN" altLang="en-US" sz="2400">
                <a:latin typeface="+mj-ea"/>
                <a:ea typeface="+mj-ea"/>
              </a:rPr>
              <a:t>～</a:t>
            </a:r>
            <a:r>
              <a:rPr lang="en-US" altLang="zh-CN" sz="2400">
                <a:latin typeface="+mj-ea"/>
                <a:ea typeface="+mj-ea"/>
              </a:rPr>
              <a:t>150°</a:t>
            </a:r>
            <a:r>
              <a:rPr lang="zh-CN" altLang="en-US" sz="2400">
                <a:latin typeface="+mj-ea"/>
                <a:ea typeface="+mj-ea"/>
              </a:rPr>
              <a:t>的任意两色互为对比色。搭配对比色可以产生强烈的视觉效果，令人感到饱满、鲜明，容易带来兴奋、激动的快感。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30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、对比色</a:t>
            </a:r>
          </a:p>
        </p:txBody>
      </p:sp>
      <p:grpSp>
        <p:nvGrpSpPr>
          <p:cNvPr id="2" name="组合 1">
            <a:extLst>
              <a:ext uri="{FF2B5EF4-FFF2-40B4-BE49-F238E27FC236}">
                <a16:creationId xmlns:a16="http://schemas.microsoft.com/office/drawing/2014/main" id="{9D69B328-9CD4-CFB9-75E6-B57C1CA33E66}"/>
              </a:ext>
            </a:extLst>
          </p:cNvPr>
          <p:cNvGrpSpPr/>
          <p:nvPr/>
        </p:nvGrpSpPr>
        <p:grpSpPr>
          <a:xfrm>
            <a:off x="1134015" y="2981360"/>
            <a:ext cx="9923970" cy="3142934"/>
            <a:chOff x="793688" y="2659555"/>
            <a:chExt cx="9923970" cy="3142934"/>
          </a:xfrm>
        </p:grpSpPr>
        <p:grpSp>
          <p:nvGrpSpPr>
            <p:cNvPr id="3" name="组合 2">
              <a:extLst>
                <a:ext uri="{FF2B5EF4-FFF2-40B4-BE49-F238E27FC236}">
                  <a16:creationId xmlns:a16="http://schemas.microsoft.com/office/drawing/2014/main" id="{F89A9FC9-F7BB-75F7-9EE3-BD74AD696D8A}"/>
                </a:ext>
              </a:extLst>
            </p:cNvPr>
            <p:cNvGrpSpPr/>
            <p:nvPr/>
          </p:nvGrpSpPr>
          <p:grpSpPr>
            <a:xfrm>
              <a:off x="793688" y="2659555"/>
              <a:ext cx="3142934" cy="3142934"/>
              <a:chOff x="793688" y="2729184"/>
              <a:chExt cx="3142934" cy="3142934"/>
            </a:xfrm>
          </p:grpSpPr>
          <p:sp>
            <p:nvSpPr>
              <p:cNvPr id="64" name="AutoShape 3">
                <a:extLst>
                  <a:ext uri="{FF2B5EF4-FFF2-40B4-BE49-F238E27FC236}">
                    <a16:creationId xmlns:a16="http://schemas.microsoft.com/office/drawing/2014/main" id="{FAEE31C2-A57A-1DA7-ED71-8B6402FA6E31}"/>
                  </a:ext>
                </a:extLst>
              </p:cNvPr>
              <p:cNvSpPr>
                <a:spLocks noChangeAspect="1" noChangeArrowheads="1" noTextEdit="1"/>
              </p:cNvSpPr>
              <p:nvPr/>
            </p:nvSpPr>
            <p:spPr bwMode="auto">
              <a:xfrm rot="5400000">
                <a:off x="794415" y="2729911"/>
                <a:ext cx="3141480" cy="314148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Freeform 5">
                <a:extLst>
                  <a:ext uri="{FF2B5EF4-FFF2-40B4-BE49-F238E27FC236}">
                    <a16:creationId xmlns:a16="http://schemas.microsoft.com/office/drawing/2014/main" id="{6C446916-8AA8-0CA3-8365-676924484254}"/>
                  </a:ext>
                </a:extLst>
              </p:cNvPr>
              <p:cNvSpPr/>
              <p:nvPr/>
            </p:nvSpPr>
            <p:spPr bwMode="auto">
              <a:xfrm rot="5400000">
                <a:off x="2021556" y="2682280"/>
                <a:ext cx="279970" cy="373778"/>
              </a:xfrm>
              <a:custGeom>
                <a:gdLst>
                  <a:gd name="T0" fmla="*/ 0 w 332"/>
                  <a:gd name="T1" fmla="*/ 0 h 443"/>
                  <a:gd name="T2" fmla="*/ 58 w 332"/>
                  <a:gd name="T3" fmla="*/ 443 h 443"/>
                  <a:gd name="T4" fmla="*/ 332 w 332"/>
                  <a:gd name="T5" fmla="*/ 370 h 443"/>
                  <a:gd name="T6" fmla="*/ 284 w 332"/>
                  <a:gd name="T7" fmla="*/ 0 h 443"/>
                  <a:gd name="T8" fmla="*/ 0 w 332"/>
                  <a:gd name="T9" fmla="*/ 0 h 4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2" h="442">
                    <a:moveTo>
                      <a:pt x="0" y="0"/>
                    </a:moveTo>
                    <a:cubicBezTo>
                      <a:pt x="2" y="153"/>
                      <a:pt x="22" y="301"/>
                      <a:pt x="58" y="443"/>
                    </a:cubicBezTo>
                    <a:cubicBezTo>
                      <a:pt x="332" y="370"/>
                      <a:pt x="332" y="370"/>
                      <a:pt x="332" y="370"/>
                    </a:cubicBezTo>
                    <a:cubicBezTo>
                      <a:pt x="302" y="251"/>
                      <a:pt x="286" y="127"/>
                      <a:pt x="284" y="0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CC9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6">
                <a:extLst>
                  <a:ext uri="{FF2B5EF4-FFF2-40B4-BE49-F238E27FC236}">
                    <a16:creationId xmlns:a16="http://schemas.microsoft.com/office/drawing/2014/main" id="{3F66C633-6D1D-4AD7-B5E6-E136F24E07F8}"/>
                  </a:ext>
                </a:extLst>
              </p:cNvPr>
              <p:cNvSpPr/>
              <p:nvPr/>
            </p:nvSpPr>
            <p:spPr bwMode="auto">
              <a:xfrm rot="5400000">
                <a:off x="3308690" y="3210950"/>
                <a:ext cx="418864" cy="399230"/>
              </a:xfrm>
              <a:custGeom>
                <a:gdLst>
                  <a:gd name="T0" fmla="*/ 355 w 497"/>
                  <a:gd name="T1" fmla="*/ 0 h 473"/>
                  <a:gd name="T2" fmla="*/ 0 w 497"/>
                  <a:gd name="T3" fmla="*/ 272 h 473"/>
                  <a:gd name="T4" fmla="*/ 201 w 497"/>
                  <a:gd name="T5" fmla="*/ 473 h 473"/>
                  <a:gd name="T6" fmla="*/ 497 w 497"/>
                  <a:gd name="T7" fmla="*/ 246 h 473"/>
                  <a:gd name="T8" fmla="*/ 355 w 497"/>
                  <a:gd name="T9" fmla="*/ 0 h 4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7" h="472">
                    <a:moveTo>
                      <a:pt x="355" y="0"/>
                    </a:moveTo>
                    <a:cubicBezTo>
                      <a:pt x="226" y="76"/>
                      <a:pt x="107" y="168"/>
                      <a:pt x="0" y="272"/>
                    </a:cubicBezTo>
                    <a:cubicBezTo>
                      <a:pt x="201" y="473"/>
                      <a:pt x="201" y="473"/>
                      <a:pt x="201" y="473"/>
                    </a:cubicBezTo>
                    <a:cubicBezTo>
                      <a:pt x="290" y="386"/>
                      <a:pt x="389" y="310"/>
                      <a:pt x="497" y="246"/>
                    </a:cubicBezTo>
                    <a:lnTo>
                      <a:pt x="355" y="0"/>
                    </a:lnTo>
                    <a:close/>
                  </a:path>
                </a:pathLst>
              </a:custGeom>
              <a:solidFill>
                <a:srgbClr val="E7003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Freeform 7">
                <a:extLst>
                  <a:ext uri="{FF2B5EF4-FFF2-40B4-BE49-F238E27FC236}">
                    <a16:creationId xmlns:a16="http://schemas.microsoft.com/office/drawing/2014/main" id="{69EE1A53-6399-382D-7E99-6715582CAC93}"/>
                  </a:ext>
                </a:extLst>
              </p:cNvPr>
              <p:cNvSpPr/>
              <p:nvPr/>
            </p:nvSpPr>
            <p:spPr bwMode="auto">
              <a:xfrm rot="5400000">
                <a:off x="3497760" y="3558549"/>
                <a:ext cx="410865" cy="351962"/>
              </a:xfrm>
              <a:custGeom>
                <a:gdLst>
                  <a:gd name="T0" fmla="*/ 413 w 487"/>
                  <a:gd name="T1" fmla="*/ 0 h 418"/>
                  <a:gd name="T2" fmla="*/ 0 w 487"/>
                  <a:gd name="T3" fmla="*/ 172 h 418"/>
                  <a:gd name="T4" fmla="*/ 142 w 487"/>
                  <a:gd name="T5" fmla="*/ 418 h 418"/>
                  <a:gd name="T6" fmla="*/ 487 w 487"/>
                  <a:gd name="T7" fmla="*/ 275 h 418"/>
                  <a:gd name="T8" fmla="*/ 413 w 487"/>
                  <a:gd name="T9" fmla="*/ 0 h 4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7" h="418">
                    <a:moveTo>
                      <a:pt x="413" y="0"/>
                    </a:moveTo>
                    <a:cubicBezTo>
                      <a:pt x="268" y="41"/>
                      <a:pt x="129" y="99"/>
                      <a:pt x="0" y="172"/>
                    </a:cubicBezTo>
                    <a:cubicBezTo>
                      <a:pt x="142" y="418"/>
                      <a:pt x="142" y="418"/>
                      <a:pt x="142" y="418"/>
                    </a:cubicBezTo>
                    <a:cubicBezTo>
                      <a:pt x="250" y="357"/>
                      <a:pt x="365" y="309"/>
                      <a:pt x="487" y="275"/>
                    </a:cubicBezTo>
                    <a:lnTo>
                      <a:pt x="413" y="0"/>
                    </a:lnTo>
                    <a:close/>
                  </a:path>
                </a:pathLst>
              </a:custGeom>
              <a:solidFill>
                <a:srgbClr val="E4004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Freeform 8">
                <a:extLst>
                  <a:ext uri="{FF2B5EF4-FFF2-40B4-BE49-F238E27FC236}">
                    <a16:creationId xmlns:a16="http://schemas.microsoft.com/office/drawing/2014/main" id="{FC82F60A-7E89-7759-8999-665D0EBBD773}"/>
                  </a:ext>
                </a:extLst>
              </p:cNvPr>
              <p:cNvSpPr/>
              <p:nvPr/>
            </p:nvSpPr>
            <p:spPr bwMode="auto">
              <a:xfrm rot="5400000">
                <a:off x="3055626" y="2938252"/>
                <a:ext cx="399230" cy="418864"/>
              </a:xfrm>
              <a:custGeom>
                <a:gdLst>
                  <a:gd name="T0" fmla="*/ 272 w 473"/>
                  <a:gd name="T1" fmla="*/ 0 h 497"/>
                  <a:gd name="T2" fmla="*/ 0 w 473"/>
                  <a:gd name="T3" fmla="*/ 355 h 497"/>
                  <a:gd name="T4" fmla="*/ 246 w 473"/>
                  <a:gd name="T5" fmla="*/ 497 h 497"/>
                  <a:gd name="T6" fmla="*/ 473 w 473"/>
                  <a:gd name="T7" fmla="*/ 201 h 497"/>
                  <a:gd name="T8" fmla="*/ 272 w 473"/>
                  <a:gd name="T9" fmla="*/ 0 h 4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72" h="497">
                    <a:moveTo>
                      <a:pt x="272" y="0"/>
                    </a:moveTo>
                    <a:cubicBezTo>
                      <a:pt x="168" y="107"/>
                      <a:pt x="76" y="226"/>
                      <a:pt x="0" y="355"/>
                    </a:cubicBezTo>
                    <a:cubicBezTo>
                      <a:pt x="246" y="497"/>
                      <a:pt x="246" y="497"/>
                      <a:pt x="246" y="497"/>
                    </a:cubicBezTo>
                    <a:cubicBezTo>
                      <a:pt x="310" y="389"/>
                      <a:pt x="386" y="290"/>
                      <a:pt x="473" y="201"/>
                    </a:cubicBezTo>
                    <a:lnTo>
                      <a:pt x="272" y="0"/>
                    </a:lnTo>
                    <a:close/>
                  </a:path>
                </a:pathLst>
              </a:custGeom>
              <a:solidFill>
                <a:srgbClr val="E7001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9">
                <a:extLst>
                  <a:ext uri="{FF2B5EF4-FFF2-40B4-BE49-F238E27FC236}">
                    <a16:creationId xmlns:a16="http://schemas.microsoft.com/office/drawing/2014/main" id="{5ED40E41-87A6-2FCB-B438-71D1300F1C5A}"/>
                  </a:ext>
                </a:extLst>
              </p:cNvPr>
              <p:cNvSpPr/>
              <p:nvPr/>
            </p:nvSpPr>
            <p:spPr bwMode="auto">
              <a:xfrm rot="5400000">
                <a:off x="2428785" y="2682280"/>
                <a:ext cx="279970" cy="373778"/>
              </a:xfrm>
              <a:custGeom>
                <a:gdLst>
                  <a:gd name="T0" fmla="*/ 58 w 332"/>
                  <a:gd name="T1" fmla="*/ 0 h 443"/>
                  <a:gd name="T2" fmla="*/ 0 w 332"/>
                  <a:gd name="T3" fmla="*/ 443 h 443"/>
                  <a:gd name="T4" fmla="*/ 284 w 332"/>
                  <a:gd name="T5" fmla="*/ 443 h 443"/>
                  <a:gd name="T6" fmla="*/ 332 w 332"/>
                  <a:gd name="T7" fmla="*/ 73 h 443"/>
                  <a:gd name="T8" fmla="*/ 58 w 332"/>
                  <a:gd name="T9" fmla="*/ 0 h 4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2" h="442">
                    <a:moveTo>
                      <a:pt x="58" y="0"/>
                    </a:moveTo>
                    <a:cubicBezTo>
                      <a:pt x="22" y="142"/>
                      <a:pt x="2" y="290"/>
                      <a:pt x="0" y="443"/>
                    </a:cubicBezTo>
                    <a:cubicBezTo>
                      <a:pt x="284" y="443"/>
                      <a:pt x="284" y="443"/>
                      <a:pt x="284" y="443"/>
                    </a:cubicBezTo>
                    <a:cubicBezTo>
                      <a:pt x="286" y="316"/>
                      <a:pt x="302" y="192"/>
                      <a:pt x="332" y="73"/>
                    </a:cubicBezTo>
                    <a:lnTo>
                      <a:pt x="58" y="0"/>
                    </a:lnTo>
                    <a:close/>
                  </a:path>
                </a:pathLst>
              </a:custGeom>
              <a:solidFill>
                <a:srgbClr val="F3980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0" name="Freeform 10">
                <a:extLst>
                  <a:ext uri="{FF2B5EF4-FFF2-40B4-BE49-F238E27FC236}">
                    <a16:creationId xmlns:a16="http://schemas.microsoft.com/office/drawing/2014/main" id="{AECD69EB-837D-90E6-C401-3A77CB298614}"/>
                  </a:ext>
                </a:extLst>
              </p:cNvPr>
              <p:cNvSpPr/>
              <p:nvPr/>
            </p:nvSpPr>
            <p:spPr bwMode="auto">
              <a:xfrm rot="5400000">
                <a:off x="2755295" y="2757181"/>
                <a:ext cx="351962" cy="410865"/>
              </a:xfrm>
              <a:custGeom>
                <a:gdLst>
                  <a:gd name="T0" fmla="*/ 172 w 418"/>
                  <a:gd name="T1" fmla="*/ 0 h 487"/>
                  <a:gd name="T2" fmla="*/ 0 w 418"/>
                  <a:gd name="T3" fmla="*/ 413 h 487"/>
                  <a:gd name="T4" fmla="*/ 275 w 418"/>
                  <a:gd name="T5" fmla="*/ 487 h 487"/>
                  <a:gd name="T6" fmla="*/ 418 w 418"/>
                  <a:gd name="T7" fmla="*/ 142 h 487"/>
                  <a:gd name="T8" fmla="*/ 172 w 418"/>
                  <a:gd name="T9" fmla="*/ 0 h 4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8" h="487">
                    <a:moveTo>
                      <a:pt x="172" y="0"/>
                    </a:moveTo>
                    <a:cubicBezTo>
                      <a:pt x="99" y="129"/>
                      <a:pt x="41" y="268"/>
                      <a:pt x="0" y="413"/>
                    </a:cubicBezTo>
                    <a:cubicBezTo>
                      <a:pt x="275" y="487"/>
                      <a:pt x="275" y="487"/>
                      <a:pt x="275" y="487"/>
                    </a:cubicBezTo>
                    <a:cubicBezTo>
                      <a:pt x="309" y="365"/>
                      <a:pt x="357" y="250"/>
                      <a:pt x="418" y="142"/>
                    </a:cubicBezTo>
                    <a:lnTo>
                      <a:pt x="172" y="0"/>
                    </a:lnTo>
                    <a:close/>
                  </a:path>
                </a:pathLst>
              </a:custGeom>
              <a:solidFill>
                <a:srgbClr val="EB61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Freeform 11">
                <a:extLst>
                  <a:ext uri="{FF2B5EF4-FFF2-40B4-BE49-F238E27FC236}">
                    <a16:creationId xmlns:a16="http://schemas.microsoft.com/office/drawing/2014/main" id="{2D961BB3-89E8-5B26-B221-5AF1721BB1F3}"/>
                  </a:ext>
                </a:extLst>
              </p:cNvPr>
              <p:cNvSpPr/>
              <p:nvPr/>
            </p:nvSpPr>
            <p:spPr bwMode="auto">
              <a:xfrm rot="5400000">
                <a:off x="3609748" y="3957052"/>
                <a:ext cx="373778" cy="279970"/>
              </a:xfrm>
              <a:custGeom>
                <a:gdLst>
                  <a:gd name="T0" fmla="*/ 443 w 443"/>
                  <a:gd name="T1" fmla="*/ 0 h 332"/>
                  <a:gd name="T2" fmla="*/ 0 w 443"/>
                  <a:gd name="T3" fmla="*/ 58 h 332"/>
                  <a:gd name="T4" fmla="*/ 73 w 443"/>
                  <a:gd name="T5" fmla="*/ 332 h 332"/>
                  <a:gd name="T6" fmla="*/ 443 w 443"/>
                  <a:gd name="T7" fmla="*/ 284 h 332"/>
                  <a:gd name="T8" fmla="*/ 443 w 443"/>
                  <a:gd name="T9" fmla="*/ 0 h 3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2" h="332">
                    <a:moveTo>
                      <a:pt x="443" y="0"/>
                    </a:moveTo>
                    <a:cubicBezTo>
                      <a:pt x="290" y="2"/>
                      <a:pt x="142" y="22"/>
                      <a:pt x="0" y="58"/>
                    </a:cubicBezTo>
                    <a:cubicBezTo>
                      <a:pt x="73" y="332"/>
                      <a:pt x="73" y="332"/>
                      <a:pt x="73" y="332"/>
                    </a:cubicBezTo>
                    <a:cubicBezTo>
                      <a:pt x="192" y="302"/>
                      <a:pt x="316" y="286"/>
                      <a:pt x="443" y="284"/>
                    </a:cubicBezTo>
                    <a:lnTo>
                      <a:pt x="443" y="0"/>
                    </a:lnTo>
                    <a:close/>
                  </a:path>
                </a:pathLst>
              </a:custGeom>
              <a:solidFill>
                <a:srgbClr val="E6006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" name="Freeform 12">
                <a:extLst>
                  <a:ext uri="{FF2B5EF4-FFF2-40B4-BE49-F238E27FC236}">
                    <a16:creationId xmlns:a16="http://schemas.microsoft.com/office/drawing/2014/main" id="{EBEF22F2-14BC-601F-0BA3-409DF262EA43}"/>
                  </a:ext>
                </a:extLst>
              </p:cNvPr>
              <p:cNvSpPr/>
              <p:nvPr/>
            </p:nvSpPr>
            <p:spPr bwMode="auto">
              <a:xfrm rot="5400000">
                <a:off x="3609748" y="4364281"/>
                <a:ext cx="373778" cy="279970"/>
              </a:xfrm>
              <a:custGeom>
                <a:gdLst>
                  <a:gd name="T0" fmla="*/ 443 w 443"/>
                  <a:gd name="T1" fmla="*/ 58 h 332"/>
                  <a:gd name="T2" fmla="*/ 0 w 443"/>
                  <a:gd name="T3" fmla="*/ 0 h 332"/>
                  <a:gd name="T4" fmla="*/ 0 w 443"/>
                  <a:gd name="T5" fmla="*/ 284 h 332"/>
                  <a:gd name="T6" fmla="*/ 370 w 443"/>
                  <a:gd name="T7" fmla="*/ 332 h 332"/>
                  <a:gd name="T8" fmla="*/ 443 w 443"/>
                  <a:gd name="T9" fmla="*/ 58 h 3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2" h="332">
                    <a:moveTo>
                      <a:pt x="443" y="58"/>
                    </a:moveTo>
                    <a:cubicBezTo>
                      <a:pt x="301" y="22"/>
                      <a:pt x="153" y="2"/>
                      <a:pt x="0" y="0"/>
                    </a:cubicBezTo>
                    <a:cubicBezTo>
                      <a:pt x="0" y="284"/>
                      <a:pt x="0" y="284"/>
                      <a:pt x="0" y="284"/>
                    </a:cubicBezTo>
                    <a:cubicBezTo>
                      <a:pt x="127" y="286"/>
                      <a:pt x="251" y="302"/>
                      <a:pt x="370" y="332"/>
                    </a:cubicBezTo>
                    <a:lnTo>
                      <a:pt x="443" y="58"/>
                    </a:lnTo>
                    <a:close/>
                  </a:path>
                </a:pathLst>
              </a:custGeom>
              <a:solidFill>
                <a:srgbClr val="E500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3" name="Freeform 13">
                <a:extLst>
                  <a:ext uri="{FF2B5EF4-FFF2-40B4-BE49-F238E27FC236}">
                    <a16:creationId xmlns:a16="http://schemas.microsoft.com/office/drawing/2014/main" id="{ABDCC33B-24E9-1CA9-E58E-056DD23A7E6A}"/>
                  </a:ext>
                </a:extLst>
              </p:cNvPr>
              <p:cNvSpPr/>
              <p:nvPr/>
            </p:nvSpPr>
            <p:spPr bwMode="auto">
              <a:xfrm rot="5400000">
                <a:off x="2755295" y="5433256"/>
                <a:ext cx="351962" cy="410865"/>
              </a:xfrm>
              <a:custGeom>
                <a:gdLst>
                  <a:gd name="T0" fmla="*/ 418 w 418"/>
                  <a:gd name="T1" fmla="*/ 413 h 487"/>
                  <a:gd name="T2" fmla="*/ 246 w 418"/>
                  <a:gd name="T3" fmla="*/ 0 h 487"/>
                  <a:gd name="T4" fmla="*/ 0 w 418"/>
                  <a:gd name="T5" fmla="*/ 142 h 487"/>
                  <a:gd name="T6" fmla="*/ 143 w 418"/>
                  <a:gd name="T7" fmla="*/ 487 h 487"/>
                  <a:gd name="T8" fmla="*/ 418 w 418"/>
                  <a:gd name="T9" fmla="*/ 413 h 4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8" h="487">
                    <a:moveTo>
                      <a:pt x="418" y="413"/>
                    </a:moveTo>
                    <a:cubicBezTo>
                      <a:pt x="377" y="268"/>
                      <a:pt x="319" y="129"/>
                      <a:pt x="246" y="0"/>
                    </a:cubicBezTo>
                    <a:cubicBezTo>
                      <a:pt x="0" y="142"/>
                      <a:pt x="0" y="142"/>
                      <a:pt x="0" y="142"/>
                    </a:cubicBezTo>
                    <a:cubicBezTo>
                      <a:pt x="61" y="250"/>
                      <a:pt x="109" y="365"/>
                      <a:pt x="143" y="487"/>
                    </a:cubicBezTo>
                    <a:lnTo>
                      <a:pt x="418" y="413"/>
                    </a:lnTo>
                    <a:close/>
                  </a:path>
                </a:pathLst>
              </a:custGeom>
              <a:solidFill>
                <a:srgbClr val="1D208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4" name="Freeform 14">
                <a:extLst>
                  <a:ext uri="{FF2B5EF4-FFF2-40B4-BE49-F238E27FC236}">
                    <a16:creationId xmlns:a16="http://schemas.microsoft.com/office/drawing/2014/main" id="{67F19462-7F39-D2CB-BBC9-E382E0C0069F}"/>
                  </a:ext>
                </a:extLst>
              </p:cNvPr>
              <p:cNvSpPr/>
              <p:nvPr/>
            </p:nvSpPr>
            <p:spPr bwMode="auto">
              <a:xfrm rot="5400000">
                <a:off x="3055626" y="5244186"/>
                <a:ext cx="399230" cy="418864"/>
              </a:xfrm>
              <a:custGeom>
                <a:gdLst>
                  <a:gd name="T0" fmla="*/ 473 w 473"/>
                  <a:gd name="T1" fmla="*/ 355 h 497"/>
                  <a:gd name="T2" fmla="*/ 201 w 473"/>
                  <a:gd name="T3" fmla="*/ 0 h 497"/>
                  <a:gd name="T4" fmla="*/ 0 w 473"/>
                  <a:gd name="T5" fmla="*/ 201 h 497"/>
                  <a:gd name="T6" fmla="*/ 227 w 473"/>
                  <a:gd name="T7" fmla="*/ 497 h 497"/>
                  <a:gd name="T8" fmla="*/ 473 w 473"/>
                  <a:gd name="T9" fmla="*/ 355 h 4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72" h="497">
                    <a:moveTo>
                      <a:pt x="473" y="355"/>
                    </a:moveTo>
                    <a:cubicBezTo>
                      <a:pt x="397" y="226"/>
                      <a:pt x="305" y="107"/>
                      <a:pt x="201" y="0"/>
                    </a:cubicBezTo>
                    <a:cubicBezTo>
                      <a:pt x="0" y="201"/>
                      <a:pt x="0" y="201"/>
                      <a:pt x="0" y="201"/>
                    </a:cubicBezTo>
                    <a:cubicBezTo>
                      <a:pt x="87" y="290"/>
                      <a:pt x="163" y="389"/>
                      <a:pt x="227" y="497"/>
                    </a:cubicBezTo>
                    <a:lnTo>
                      <a:pt x="473" y="355"/>
                    </a:lnTo>
                    <a:close/>
                  </a:path>
                </a:pathLst>
              </a:custGeom>
              <a:solidFill>
                <a:srgbClr val="59147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5" name="Freeform 15">
                <a:extLst>
                  <a:ext uri="{FF2B5EF4-FFF2-40B4-BE49-F238E27FC236}">
                    <a16:creationId xmlns:a16="http://schemas.microsoft.com/office/drawing/2014/main" id="{691BE059-76DE-C3AC-2F0B-8196D0AAE5F1}"/>
                  </a:ext>
                </a:extLst>
              </p:cNvPr>
              <p:cNvSpPr/>
              <p:nvPr/>
            </p:nvSpPr>
            <p:spPr bwMode="auto">
              <a:xfrm rot="5400000">
                <a:off x="3497760" y="4690791"/>
                <a:ext cx="410865" cy="351962"/>
              </a:xfrm>
              <a:custGeom>
                <a:gdLst>
                  <a:gd name="T0" fmla="*/ 487 w 487"/>
                  <a:gd name="T1" fmla="*/ 172 h 418"/>
                  <a:gd name="T2" fmla="*/ 74 w 487"/>
                  <a:gd name="T3" fmla="*/ 0 h 418"/>
                  <a:gd name="T4" fmla="*/ 0 w 487"/>
                  <a:gd name="T5" fmla="*/ 275 h 418"/>
                  <a:gd name="T6" fmla="*/ 345 w 487"/>
                  <a:gd name="T7" fmla="*/ 418 h 418"/>
                  <a:gd name="T8" fmla="*/ 487 w 487"/>
                  <a:gd name="T9" fmla="*/ 172 h 4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7" h="418">
                    <a:moveTo>
                      <a:pt x="487" y="172"/>
                    </a:moveTo>
                    <a:cubicBezTo>
                      <a:pt x="358" y="99"/>
                      <a:pt x="219" y="41"/>
                      <a:pt x="74" y="0"/>
                    </a:cubicBezTo>
                    <a:cubicBezTo>
                      <a:pt x="0" y="275"/>
                      <a:pt x="0" y="275"/>
                      <a:pt x="0" y="275"/>
                    </a:cubicBezTo>
                    <a:cubicBezTo>
                      <a:pt x="122" y="309"/>
                      <a:pt x="237" y="357"/>
                      <a:pt x="345" y="418"/>
                    </a:cubicBezTo>
                    <a:lnTo>
                      <a:pt x="487" y="172"/>
                    </a:lnTo>
                    <a:close/>
                  </a:path>
                </a:pathLst>
              </a:custGeom>
              <a:solidFill>
                <a:srgbClr val="BF008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6" name="Freeform 16">
                <a:extLst>
                  <a:ext uri="{FF2B5EF4-FFF2-40B4-BE49-F238E27FC236}">
                    <a16:creationId xmlns:a16="http://schemas.microsoft.com/office/drawing/2014/main" id="{BE5BC86B-5F9A-4BDC-A388-C57B273D46EB}"/>
                  </a:ext>
                </a:extLst>
              </p:cNvPr>
              <p:cNvSpPr/>
              <p:nvPr/>
            </p:nvSpPr>
            <p:spPr bwMode="auto">
              <a:xfrm rot="5400000">
                <a:off x="3308690" y="4991122"/>
                <a:ext cx="418864" cy="399230"/>
              </a:xfrm>
              <a:custGeom>
                <a:gdLst>
                  <a:gd name="T0" fmla="*/ 497 w 497"/>
                  <a:gd name="T1" fmla="*/ 272 h 473"/>
                  <a:gd name="T2" fmla="*/ 142 w 497"/>
                  <a:gd name="T3" fmla="*/ 0 h 473"/>
                  <a:gd name="T4" fmla="*/ 0 w 497"/>
                  <a:gd name="T5" fmla="*/ 246 h 473"/>
                  <a:gd name="T6" fmla="*/ 296 w 497"/>
                  <a:gd name="T7" fmla="*/ 473 h 473"/>
                  <a:gd name="T8" fmla="*/ 497 w 497"/>
                  <a:gd name="T9" fmla="*/ 272 h 4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7" h="472">
                    <a:moveTo>
                      <a:pt x="497" y="272"/>
                    </a:moveTo>
                    <a:cubicBezTo>
                      <a:pt x="390" y="168"/>
                      <a:pt x="271" y="76"/>
                      <a:pt x="142" y="0"/>
                    </a:cubicBezTo>
                    <a:cubicBezTo>
                      <a:pt x="0" y="246"/>
                      <a:pt x="0" y="246"/>
                      <a:pt x="0" y="246"/>
                    </a:cubicBezTo>
                    <a:cubicBezTo>
                      <a:pt x="108" y="310"/>
                      <a:pt x="207" y="386"/>
                      <a:pt x="296" y="473"/>
                    </a:cubicBezTo>
                    <a:lnTo>
                      <a:pt x="497" y="272"/>
                    </a:lnTo>
                    <a:close/>
                  </a:path>
                </a:pathLst>
              </a:custGeom>
              <a:solidFill>
                <a:srgbClr val="92078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7" name="Freeform 17">
                <a:extLst>
                  <a:ext uri="{FF2B5EF4-FFF2-40B4-BE49-F238E27FC236}">
                    <a16:creationId xmlns:a16="http://schemas.microsoft.com/office/drawing/2014/main" id="{8812E538-EDCC-8263-3504-D8C32684D0AB}"/>
                  </a:ext>
                </a:extLst>
              </p:cNvPr>
              <p:cNvSpPr/>
              <p:nvPr/>
            </p:nvSpPr>
            <p:spPr bwMode="auto">
              <a:xfrm rot="5400000">
                <a:off x="2428785" y="5545244"/>
                <a:ext cx="279970" cy="373778"/>
              </a:xfrm>
              <a:custGeom>
                <a:gdLst>
                  <a:gd name="T0" fmla="*/ 332 w 332"/>
                  <a:gd name="T1" fmla="*/ 443 h 443"/>
                  <a:gd name="T2" fmla="*/ 274 w 332"/>
                  <a:gd name="T3" fmla="*/ 0 h 443"/>
                  <a:gd name="T4" fmla="*/ 0 w 332"/>
                  <a:gd name="T5" fmla="*/ 73 h 443"/>
                  <a:gd name="T6" fmla="*/ 48 w 332"/>
                  <a:gd name="T7" fmla="*/ 443 h 443"/>
                  <a:gd name="T8" fmla="*/ 332 w 332"/>
                  <a:gd name="T9" fmla="*/ 443 h 4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2" h="442">
                    <a:moveTo>
                      <a:pt x="332" y="443"/>
                    </a:moveTo>
                    <a:cubicBezTo>
                      <a:pt x="330" y="290"/>
                      <a:pt x="310" y="142"/>
                      <a:pt x="274" y="0"/>
                    </a:cubicBezTo>
                    <a:cubicBezTo>
                      <a:pt x="0" y="73"/>
                      <a:pt x="0" y="73"/>
                      <a:pt x="0" y="73"/>
                    </a:cubicBezTo>
                    <a:cubicBezTo>
                      <a:pt x="30" y="192"/>
                      <a:pt x="46" y="316"/>
                      <a:pt x="48" y="443"/>
                    </a:cubicBezTo>
                    <a:lnTo>
                      <a:pt x="332" y="443"/>
                    </a:lnTo>
                    <a:close/>
                  </a:path>
                </a:pathLst>
              </a:custGeom>
              <a:solidFill>
                <a:srgbClr val="01479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8" name="Freeform 18">
                <a:extLst>
                  <a:ext uri="{FF2B5EF4-FFF2-40B4-BE49-F238E27FC236}">
                    <a16:creationId xmlns:a16="http://schemas.microsoft.com/office/drawing/2014/main" id="{6768633B-2D94-0BD3-FE6A-93691FFC7FA8}"/>
                  </a:ext>
                </a:extLst>
              </p:cNvPr>
              <p:cNvSpPr/>
              <p:nvPr/>
            </p:nvSpPr>
            <p:spPr bwMode="auto">
              <a:xfrm rot="5400000">
                <a:off x="1623053" y="2757181"/>
                <a:ext cx="351962" cy="410865"/>
              </a:xfrm>
              <a:custGeom>
                <a:gdLst>
                  <a:gd name="T0" fmla="*/ 0 w 418"/>
                  <a:gd name="T1" fmla="*/ 74 h 487"/>
                  <a:gd name="T2" fmla="*/ 172 w 418"/>
                  <a:gd name="T3" fmla="*/ 487 h 487"/>
                  <a:gd name="T4" fmla="*/ 418 w 418"/>
                  <a:gd name="T5" fmla="*/ 345 h 487"/>
                  <a:gd name="T6" fmla="*/ 275 w 418"/>
                  <a:gd name="T7" fmla="*/ 0 h 487"/>
                  <a:gd name="T8" fmla="*/ 0 w 418"/>
                  <a:gd name="T9" fmla="*/ 74 h 4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8" h="487">
                    <a:moveTo>
                      <a:pt x="0" y="74"/>
                    </a:moveTo>
                    <a:cubicBezTo>
                      <a:pt x="41" y="219"/>
                      <a:pt x="99" y="358"/>
                      <a:pt x="172" y="487"/>
                    </a:cubicBezTo>
                    <a:cubicBezTo>
                      <a:pt x="418" y="345"/>
                      <a:pt x="418" y="345"/>
                      <a:pt x="418" y="345"/>
                    </a:cubicBezTo>
                    <a:cubicBezTo>
                      <a:pt x="357" y="237"/>
                      <a:pt x="309" y="122"/>
                      <a:pt x="275" y="0"/>
                    </a:cubicBezTo>
                    <a:lnTo>
                      <a:pt x="0" y="74"/>
                    </a:lnTo>
                    <a:close/>
                  </a:path>
                </a:pathLst>
              </a:custGeom>
              <a:solidFill>
                <a:srgbClr val="FFF1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9" name="Freeform 19">
                <a:extLst>
                  <a:ext uri="{FF2B5EF4-FFF2-40B4-BE49-F238E27FC236}">
                    <a16:creationId xmlns:a16="http://schemas.microsoft.com/office/drawing/2014/main" id="{8D2170F1-4197-60B5-1B39-0D32F3026D46}"/>
                  </a:ext>
                </a:extLst>
              </p:cNvPr>
              <p:cNvSpPr/>
              <p:nvPr/>
            </p:nvSpPr>
            <p:spPr bwMode="auto">
              <a:xfrm rot="5400000">
                <a:off x="1002756" y="4991122"/>
                <a:ext cx="418864" cy="399230"/>
              </a:xfrm>
              <a:custGeom>
                <a:gdLst>
                  <a:gd name="T0" fmla="*/ 142 w 497"/>
                  <a:gd name="T1" fmla="*/ 473 h 473"/>
                  <a:gd name="T2" fmla="*/ 497 w 497"/>
                  <a:gd name="T3" fmla="*/ 201 h 473"/>
                  <a:gd name="T4" fmla="*/ 296 w 497"/>
                  <a:gd name="T5" fmla="*/ 0 h 473"/>
                  <a:gd name="T6" fmla="*/ 0 w 497"/>
                  <a:gd name="T7" fmla="*/ 227 h 473"/>
                  <a:gd name="T8" fmla="*/ 142 w 497"/>
                  <a:gd name="T9" fmla="*/ 473 h 4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7" h="472">
                    <a:moveTo>
                      <a:pt x="142" y="473"/>
                    </a:moveTo>
                    <a:cubicBezTo>
                      <a:pt x="271" y="397"/>
                      <a:pt x="390" y="305"/>
                      <a:pt x="497" y="201"/>
                    </a:cubicBezTo>
                    <a:cubicBezTo>
                      <a:pt x="296" y="0"/>
                      <a:pt x="296" y="0"/>
                      <a:pt x="296" y="0"/>
                    </a:cubicBezTo>
                    <a:cubicBezTo>
                      <a:pt x="207" y="87"/>
                      <a:pt x="108" y="163"/>
                      <a:pt x="0" y="227"/>
                    </a:cubicBezTo>
                    <a:lnTo>
                      <a:pt x="142" y="473"/>
                    </a:lnTo>
                    <a:close/>
                  </a:path>
                </a:pathLst>
              </a:custGeom>
              <a:solidFill>
                <a:srgbClr val="00A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0" name="Freeform 20">
                <a:extLst>
                  <a:ext uri="{FF2B5EF4-FFF2-40B4-BE49-F238E27FC236}">
                    <a16:creationId xmlns:a16="http://schemas.microsoft.com/office/drawing/2014/main" id="{C23A3442-1121-809B-A0BC-1E278D1EA8F7}"/>
                  </a:ext>
                </a:extLst>
              </p:cNvPr>
              <p:cNvSpPr/>
              <p:nvPr/>
            </p:nvSpPr>
            <p:spPr bwMode="auto">
              <a:xfrm rot="5400000">
                <a:off x="821685" y="4690791"/>
                <a:ext cx="410865" cy="351962"/>
              </a:xfrm>
              <a:custGeom>
                <a:gdLst>
                  <a:gd name="T0" fmla="*/ 74 w 487"/>
                  <a:gd name="T1" fmla="*/ 418 h 418"/>
                  <a:gd name="T2" fmla="*/ 487 w 487"/>
                  <a:gd name="T3" fmla="*/ 246 h 418"/>
                  <a:gd name="T4" fmla="*/ 345 w 487"/>
                  <a:gd name="T5" fmla="*/ 0 h 418"/>
                  <a:gd name="T6" fmla="*/ 0 w 487"/>
                  <a:gd name="T7" fmla="*/ 143 h 418"/>
                  <a:gd name="T8" fmla="*/ 74 w 487"/>
                  <a:gd name="T9" fmla="*/ 418 h 4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7" h="418">
                    <a:moveTo>
                      <a:pt x="74" y="418"/>
                    </a:moveTo>
                    <a:cubicBezTo>
                      <a:pt x="219" y="377"/>
                      <a:pt x="358" y="319"/>
                      <a:pt x="487" y="246"/>
                    </a:cubicBezTo>
                    <a:cubicBezTo>
                      <a:pt x="345" y="0"/>
                      <a:pt x="345" y="0"/>
                      <a:pt x="345" y="0"/>
                    </a:cubicBezTo>
                    <a:cubicBezTo>
                      <a:pt x="237" y="61"/>
                      <a:pt x="122" y="109"/>
                      <a:pt x="0" y="143"/>
                    </a:cubicBezTo>
                    <a:lnTo>
                      <a:pt x="74" y="418"/>
                    </a:lnTo>
                    <a:close/>
                  </a:path>
                </a:pathLst>
              </a:custGeom>
              <a:solidFill>
                <a:srgbClr val="009F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1" name="Freeform 21">
                <a:extLst>
                  <a:ext uri="{FF2B5EF4-FFF2-40B4-BE49-F238E27FC236}">
                    <a16:creationId xmlns:a16="http://schemas.microsoft.com/office/drawing/2014/main" id="{BB41EE36-CC55-FA58-137D-F115C45A99FF}"/>
                  </a:ext>
                </a:extLst>
              </p:cNvPr>
              <p:cNvSpPr/>
              <p:nvPr/>
            </p:nvSpPr>
            <p:spPr bwMode="auto">
              <a:xfrm rot="5400000">
                <a:off x="1623053" y="5433256"/>
                <a:ext cx="351962" cy="410865"/>
              </a:xfrm>
              <a:custGeom>
                <a:gdLst>
                  <a:gd name="T0" fmla="*/ 246 w 418"/>
                  <a:gd name="T1" fmla="*/ 487 h 487"/>
                  <a:gd name="T2" fmla="*/ 418 w 418"/>
                  <a:gd name="T3" fmla="*/ 74 h 487"/>
                  <a:gd name="T4" fmla="*/ 143 w 418"/>
                  <a:gd name="T5" fmla="*/ 0 h 487"/>
                  <a:gd name="T6" fmla="*/ 0 w 418"/>
                  <a:gd name="T7" fmla="*/ 345 h 487"/>
                  <a:gd name="T8" fmla="*/ 246 w 418"/>
                  <a:gd name="T9" fmla="*/ 487 h 4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8" h="487">
                    <a:moveTo>
                      <a:pt x="246" y="487"/>
                    </a:moveTo>
                    <a:cubicBezTo>
                      <a:pt x="319" y="358"/>
                      <a:pt x="377" y="219"/>
                      <a:pt x="418" y="74"/>
                    </a:cubicBezTo>
                    <a:cubicBezTo>
                      <a:pt x="143" y="0"/>
                      <a:pt x="143" y="0"/>
                      <a:pt x="143" y="0"/>
                    </a:cubicBezTo>
                    <a:cubicBezTo>
                      <a:pt x="109" y="122"/>
                      <a:pt x="61" y="237"/>
                      <a:pt x="0" y="345"/>
                    </a:cubicBezTo>
                    <a:lnTo>
                      <a:pt x="246" y="487"/>
                    </a:lnTo>
                    <a:close/>
                  </a:path>
                </a:pathLst>
              </a:custGeom>
              <a:solidFill>
                <a:srgbClr val="0085D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" name="Freeform 22">
                <a:extLst>
                  <a:ext uri="{FF2B5EF4-FFF2-40B4-BE49-F238E27FC236}">
                    <a16:creationId xmlns:a16="http://schemas.microsoft.com/office/drawing/2014/main" id="{33DA1B04-2DDB-1EEE-3671-79E684F3A198}"/>
                  </a:ext>
                </a:extLst>
              </p:cNvPr>
              <p:cNvSpPr/>
              <p:nvPr/>
            </p:nvSpPr>
            <p:spPr bwMode="auto">
              <a:xfrm rot="5400000">
                <a:off x="2021556" y="5545244"/>
                <a:ext cx="279970" cy="373778"/>
              </a:xfrm>
              <a:custGeom>
                <a:gdLst>
                  <a:gd name="T0" fmla="*/ 0 w 332"/>
                  <a:gd name="T1" fmla="*/ 370 h 443"/>
                  <a:gd name="T2" fmla="*/ 274 w 332"/>
                  <a:gd name="T3" fmla="*/ 443 h 443"/>
                  <a:gd name="T4" fmla="*/ 332 w 332"/>
                  <a:gd name="T5" fmla="*/ 0 h 443"/>
                  <a:gd name="T6" fmla="*/ 48 w 332"/>
                  <a:gd name="T7" fmla="*/ 0 h 443"/>
                  <a:gd name="T8" fmla="*/ 0 w 332"/>
                  <a:gd name="T9" fmla="*/ 370 h 4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2" h="442">
                    <a:moveTo>
                      <a:pt x="0" y="370"/>
                    </a:moveTo>
                    <a:cubicBezTo>
                      <a:pt x="274" y="443"/>
                      <a:pt x="274" y="443"/>
                      <a:pt x="274" y="443"/>
                    </a:cubicBezTo>
                    <a:cubicBezTo>
                      <a:pt x="310" y="301"/>
                      <a:pt x="330" y="153"/>
                      <a:pt x="332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46" y="127"/>
                      <a:pt x="30" y="251"/>
                      <a:pt x="0" y="370"/>
                    </a:cubicBezTo>
                    <a:close/>
                  </a:path>
                </a:pathLst>
              </a:custGeom>
              <a:solidFill>
                <a:srgbClr val="0168B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3" name="Freeform 23">
                <a:extLst>
                  <a:ext uri="{FF2B5EF4-FFF2-40B4-BE49-F238E27FC236}">
                    <a16:creationId xmlns:a16="http://schemas.microsoft.com/office/drawing/2014/main" id="{AF43F4E0-0284-F027-25C6-F92E694FA18E}"/>
                  </a:ext>
                </a:extLst>
              </p:cNvPr>
              <p:cNvSpPr/>
              <p:nvPr/>
            </p:nvSpPr>
            <p:spPr bwMode="auto">
              <a:xfrm rot="5400000">
                <a:off x="1275454" y="5244186"/>
                <a:ext cx="399230" cy="418864"/>
              </a:xfrm>
              <a:custGeom>
                <a:gdLst>
                  <a:gd name="T0" fmla="*/ 201 w 473"/>
                  <a:gd name="T1" fmla="*/ 497 h 497"/>
                  <a:gd name="T2" fmla="*/ 473 w 473"/>
                  <a:gd name="T3" fmla="*/ 142 h 497"/>
                  <a:gd name="T4" fmla="*/ 227 w 473"/>
                  <a:gd name="T5" fmla="*/ 0 h 497"/>
                  <a:gd name="T6" fmla="*/ 0 w 473"/>
                  <a:gd name="T7" fmla="*/ 296 h 497"/>
                  <a:gd name="T8" fmla="*/ 201 w 473"/>
                  <a:gd name="T9" fmla="*/ 497 h 4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72" h="497">
                    <a:moveTo>
                      <a:pt x="201" y="497"/>
                    </a:moveTo>
                    <a:cubicBezTo>
                      <a:pt x="305" y="390"/>
                      <a:pt x="397" y="271"/>
                      <a:pt x="473" y="142"/>
                    </a:cubicBezTo>
                    <a:cubicBezTo>
                      <a:pt x="227" y="0"/>
                      <a:pt x="227" y="0"/>
                      <a:pt x="227" y="0"/>
                    </a:cubicBezTo>
                    <a:cubicBezTo>
                      <a:pt x="163" y="108"/>
                      <a:pt x="87" y="207"/>
                      <a:pt x="0" y="296"/>
                    </a:cubicBezTo>
                    <a:lnTo>
                      <a:pt x="201" y="497"/>
                    </a:lnTo>
                    <a:close/>
                  </a:path>
                </a:pathLst>
              </a:custGeom>
              <a:solidFill>
                <a:srgbClr val="00A0E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4" name="Freeform 24">
                <a:extLst>
                  <a:ext uri="{FF2B5EF4-FFF2-40B4-BE49-F238E27FC236}">
                    <a16:creationId xmlns:a16="http://schemas.microsoft.com/office/drawing/2014/main" id="{C31A90A9-1628-6E70-194F-E88DEF1B5170}"/>
                  </a:ext>
                </a:extLst>
              </p:cNvPr>
              <p:cNvSpPr/>
              <p:nvPr/>
            </p:nvSpPr>
            <p:spPr bwMode="auto">
              <a:xfrm rot="5400000">
                <a:off x="1275454" y="2938252"/>
                <a:ext cx="399230" cy="418864"/>
              </a:xfrm>
              <a:custGeom>
                <a:gdLst>
                  <a:gd name="T0" fmla="*/ 0 w 473"/>
                  <a:gd name="T1" fmla="*/ 142 h 497"/>
                  <a:gd name="T2" fmla="*/ 272 w 473"/>
                  <a:gd name="T3" fmla="*/ 497 h 497"/>
                  <a:gd name="T4" fmla="*/ 473 w 473"/>
                  <a:gd name="T5" fmla="*/ 296 h 497"/>
                  <a:gd name="T6" fmla="*/ 246 w 473"/>
                  <a:gd name="T7" fmla="*/ 0 h 497"/>
                  <a:gd name="T8" fmla="*/ 0 w 473"/>
                  <a:gd name="T9" fmla="*/ 142 h 4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72" h="497">
                    <a:moveTo>
                      <a:pt x="0" y="142"/>
                    </a:moveTo>
                    <a:cubicBezTo>
                      <a:pt x="76" y="271"/>
                      <a:pt x="168" y="390"/>
                      <a:pt x="272" y="497"/>
                    </a:cubicBezTo>
                    <a:cubicBezTo>
                      <a:pt x="473" y="296"/>
                      <a:pt x="473" y="296"/>
                      <a:pt x="473" y="296"/>
                    </a:cubicBezTo>
                    <a:cubicBezTo>
                      <a:pt x="386" y="207"/>
                      <a:pt x="310" y="108"/>
                      <a:pt x="246" y="0"/>
                    </a:cubicBezTo>
                    <a:lnTo>
                      <a:pt x="0" y="142"/>
                    </a:lnTo>
                    <a:close/>
                  </a:path>
                </a:pathLst>
              </a:custGeom>
              <a:solidFill>
                <a:srgbClr val="CFDA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5" name="Freeform 25">
                <a:extLst>
                  <a:ext uri="{FF2B5EF4-FFF2-40B4-BE49-F238E27FC236}">
                    <a16:creationId xmlns:a16="http://schemas.microsoft.com/office/drawing/2014/main" id="{80C5209F-FAAF-D5CB-8CE0-69CD6B08485B}"/>
                  </a:ext>
                </a:extLst>
              </p:cNvPr>
              <p:cNvSpPr/>
              <p:nvPr/>
            </p:nvSpPr>
            <p:spPr bwMode="auto">
              <a:xfrm rot="5400000">
                <a:off x="746784" y="4364281"/>
                <a:ext cx="373778" cy="279970"/>
              </a:xfrm>
              <a:custGeom>
                <a:gdLst>
                  <a:gd name="T0" fmla="*/ 0 w 443"/>
                  <a:gd name="T1" fmla="*/ 332 h 332"/>
                  <a:gd name="T2" fmla="*/ 443 w 443"/>
                  <a:gd name="T3" fmla="*/ 274 h 332"/>
                  <a:gd name="T4" fmla="*/ 370 w 443"/>
                  <a:gd name="T5" fmla="*/ 0 h 332"/>
                  <a:gd name="T6" fmla="*/ 0 w 443"/>
                  <a:gd name="T7" fmla="*/ 48 h 332"/>
                  <a:gd name="T8" fmla="*/ 0 w 443"/>
                  <a:gd name="T9" fmla="*/ 332 h 3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2" h="332">
                    <a:moveTo>
                      <a:pt x="0" y="332"/>
                    </a:moveTo>
                    <a:cubicBezTo>
                      <a:pt x="153" y="330"/>
                      <a:pt x="301" y="310"/>
                      <a:pt x="443" y="274"/>
                    </a:cubicBezTo>
                    <a:cubicBezTo>
                      <a:pt x="370" y="0"/>
                      <a:pt x="370" y="0"/>
                      <a:pt x="370" y="0"/>
                    </a:cubicBezTo>
                    <a:cubicBezTo>
                      <a:pt x="251" y="30"/>
                      <a:pt x="127" y="46"/>
                      <a:pt x="0" y="48"/>
                    </a:cubicBezTo>
                    <a:lnTo>
                      <a:pt x="0" y="332"/>
                    </a:lnTo>
                    <a:close/>
                  </a:path>
                </a:pathLst>
              </a:custGeom>
              <a:solidFill>
                <a:srgbClr val="009B6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6" name="Freeform 26">
                <a:extLst>
                  <a:ext uri="{FF2B5EF4-FFF2-40B4-BE49-F238E27FC236}">
                    <a16:creationId xmlns:a16="http://schemas.microsoft.com/office/drawing/2014/main" id="{CAC593E7-7E3C-79D1-723B-8CF51CA8FEBC}"/>
                  </a:ext>
                </a:extLst>
              </p:cNvPr>
              <p:cNvSpPr/>
              <p:nvPr/>
            </p:nvSpPr>
            <p:spPr bwMode="auto">
              <a:xfrm rot="5400000">
                <a:off x="1002756" y="3210950"/>
                <a:ext cx="418864" cy="399230"/>
              </a:xfrm>
              <a:custGeom>
                <a:gdLst>
                  <a:gd name="T0" fmla="*/ 0 w 497"/>
                  <a:gd name="T1" fmla="*/ 201 h 473"/>
                  <a:gd name="T2" fmla="*/ 355 w 497"/>
                  <a:gd name="T3" fmla="*/ 473 h 473"/>
                  <a:gd name="T4" fmla="*/ 497 w 497"/>
                  <a:gd name="T5" fmla="*/ 227 h 473"/>
                  <a:gd name="T6" fmla="*/ 201 w 497"/>
                  <a:gd name="T7" fmla="*/ 0 h 473"/>
                  <a:gd name="T8" fmla="*/ 0 w 497"/>
                  <a:gd name="T9" fmla="*/ 201 h 4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7" h="472">
                    <a:moveTo>
                      <a:pt x="0" y="201"/>
                    </a:moveTo>
                    <a:cubicBezTo>
                      <a:pt x="107" y="305"/>
                      <a:pt x="226" y="397"/>
                      <a:pt x="355" y="473"/>
                    </a:cubicBezTo>
                    <a:cubicBezTo>
                      <a:pt x="497" y="227"/>
                      <a:pt x="497" y="227"/>
                      <a:pt x="497" y="227"/>
                    </a:cubicBezTo>
                    <a:cubicBezTo>
                      <a:pt x="389" y="163"/>
                      <a:pt x="290" y="87"/>
                      <a:pt x="201" y="0"/>
                    </a:cubicBezTo>
                    <a:lnTo>
                      <a:pt x="0" y="201"/>
                    </a:lnTo>
                    <a:close/>
                  </a:path>
                </a:pathLst>
              </a:custGeom>
              <a:solidFill>
                <a:srgbClr val="8EC21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7" name="Freeform 27">
                <a:extLst>
                  <a:ext uri="{FF2B5EF4-FFF2-40B4-BE49-F238E27FC236}">
                    <a16:creationId xmlns:a16="http://schemas.microsoft.com/office/drawing/2014/main" id="{72F76705-FB1A-3D84-9080-1591DBC745BD}"/>
                  </a:ext>
                </a:extLst>
              </p:cNvPr>
              <p:cNvSpPr/>
              <p:nvPr/>
            </p:nvSpPr>
            <p:spPr bwMode="auto">
              <a:xfrm rot="5400000">
                <a:off x="746784" y="3957052"/>
                <a:ext cx="373778" cy="279970"/>
              </a:xfrm>
              <a:custGeom>
                <a:gdLst>
                  <a:gd name="T0" fmla="*/ 0 w 443"/>
                  <a:gd name="T1" fmla="*/ 274 h 332"/>
                  <a:gd name="T2" fmla="*/ 443 w 443"/>
                  <a:gd name="T3" fmla="*/ 332 h 332"/>
                  <a:gd name="T4" fmla="*/ 443 w 443"/>
                  <a:gd name="T5" fmla="*/ 48 h 332"/>
                  <a:gd name="T6" fmla="*/ 73 w 443"/>
                  <a:gd name="T7" fmla="*/ 0 h 332"/>
                  <a:gd name="T8" fmla="*/ 0 w 443"/>
                  <a:gd name="T9" fmla="*/ 274 h 3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2" h="332">
                    <a:moveTo>
                      <a:pt x="0" y="274"/>
                    </a:moveTo>
                    <a:cubicBezTo>
                      <a:pt x="142" y="310"/>
                      <a:pt x="290" y="330"/>
                      <a:pt x="443" y="332"/>
                    </a:cubicBezTo>
                    <a:cubicBezTo>
                      <a:pt x="443" y="48"/>
                      <a:pt x="443" y="48"/>
                      <a:pt x="443" y="48"/>
                    </a:cubicBezTo>
                    <a:cubicBezTo>
                      <a:pt x="316" y="46"/>
                      <a:pt x="192" y="30"/>
                      <a:pt x="73" y="0"/>
                    </a:cubicBezTo>
                    <a:lnTo>
                      <a:pt x="0" y="274"/>
                    </a:lnTo>
                    <a:close/>
                  </a:path>
                </a:pathLst>
              </a:custGeom>
              <a:solidFill>
                <a:srgbClr val="009A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8" name="Freeform 28">
                <a:extLst>
                  <a:ext uri="{FF2B5EF4-FFF2-40B4-BE49-F238E27FC236}">
                    <a16:creationId xmlns:a16="http://schemas.microsoft.com/office/drawing/2014/main" id="{1F9626A4-43E5-EA62-8FD7-85E08F7F2021}"/>
                  </a:ext>
                </a:extLst>
              </p:cNvPr>
              <p:cNvSpPr/>
              <p:nvPr/>
            </p:nvSpPr>
            <p:spPr bwMode="auto">
              <a:xfrm rot="5400000">
                <a:off x="821685" y="3558549"/>
                <a:ext cx="410865" cy="351962"/>
              </a:xfrm>
              <a:custGeom>
                <a:gdLst>
                  <a:gd name="T0" fmla="*/ 0 w 487"/>
                  <a:gd name="T1" fmla="*/ 246 h 418"/>
                  <a:gd name="T2" fmla="*/ 413 w 487"/>
                  <a:gd name="T3" fmla="*/ 418 h 418"/>
                  <a:gd name="T4" fmla="*/ 487 w 487"/>
                  <a:gd name="T5" fmla="*/ 143 h 418"/>
                  <a:gd name="T6" fmla="*/ 142 w 487"/>
                  <a:gd name="T7" fmla="*/ 0 h 418"/>
                  <a:gd name="T8" fmla="*/ 0 w 487"/>
                  <a:gd name="T9" fmla="*/ 246 h 4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7" h="418">
                    <a:moveTo>
                      <a:pt x="0" y="246"/>
                    </a:moveTo>
                    <a:cubicBezTo>
                      <a:pt x="129" y="319"/>
                      <a:pt x="268" y="377"/>
                      <a:pt x="413" y="418"/>
                    </a:cubicBezTo>
                    <a:cubicBezTo>
                      <a:pt x="487" y="143"/>
                      <a:pt x="487" y="143"/>
                      <a:pt x="487" y="143"/>
                    </a:cubicBezTo>
                    <a:cubicBezTo>
                      <a:pt x="365" y="109"/>
                      <a:pt x="250" y="61"/>
                      <a:pt x="142" y="0"/>
                    </a:cubicBezTo>
                    <a:lnTo>
                      <a:pt x="0" y="246"/>
                    </a:lnTo>
                    <a:close/>
                  </a:path>
                </a:pathLst>
              </a:custGeom>
              <a:solidFill>
                <a:srgbClr val="23AC3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9" name="Line 29">
                <a:extLst>
                  <a:ext uri="{FF2B5EF4-FFF2-40B4-BE49-F238E27FC236}">
                    <a16:creationId xmlns:a16="http://schemas.microsoft.com/office/drawing/2014/main" id="{953B87E3-DA30-C384-F16E-01166DF1778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rot="5400000" flipH="1">
                <a:off x="2965454" y="3669810"/>
                <a:ext cx="180344" cy="1442027"/>
              </a:xfrm>
              <a:prstGeom prst="line">
                <a:avLst/>
              </a:prstGeom>
              <a:noFill/>
              <a:ln w="19050" cap="flat">
                <a:solidFill>
                  <a:srgbClr val="000000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0" name="Line 30">
                <a:extLst>
                  <a:ext uri="{FF2B5EF4-FFF2-40B4-BE49-F238E27FC236}">
                    <a16:creationId xmlns:a16="http://schemas.microsoft.com/office/drawing/2014/main" id="{C6008DDE-99FD-2F27-134F-75E6646F4161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rot="5400000" flipV="1">
                <a:off x="1409404" y="3375443"/>
                <a:ext cx="1352582" cy="497835"/>
              </a:xfrm>
              <a:prstGeom prst="line">
                <a:avLst/>
              </a:prstGeom>
              <a:noFill/>
              <a:ln w="19050" cap="flat">
                <a:solidFill>
                  <a:srgbClr val="000000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1" name="文本框 90">
                <a:extLst>
                  <a:ext uri="{FF2B5EF4-FFF2-40B4-BE49-F238E27FC236}">
                    <a16:creationId xmlns:a16="http://schemas.microsoft.com/office/drawing/2014/main" id="{C45A5435-2431-9219-FB86-594A816C225F}"/>
                  </a:ext>
                </a:extLst>
              </p:cNvPr>
              <p:cNvSpPr txBox="1"/>
              <p:nvPr/>
            </p:nvSpPr>
            <p:spPr>
              <a:xfrm rot="460676">
                <a:off x="2339370" y="3915372"/>
                <a:ext cx="83548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b="1">
                    <a:latin typeface="思源黑体 CN Medium" panose="020b0600000000000000" pitchFamily="34" charset="-122"/>
                    <a:ea typeface="思源黑体 CN Medium" panose="020b0600000000000000" pitchFamily="34" charset="-122"/>
                  </a:rPr>
                  <a:t>120</a:t>
                </a:r>
                <a:r>
                  <a:rPr lang="zh-CN" altLang="en-US" b="1">
                    <a:latin typeface="思源黑体 CN Medium" panose="020b0600000000000000" pitchFamily="34" charset="-122"/>
                    <a:ea typeface="思源黑体 CN Medium" panose="020b0600000000000000" pitchFamily="34" charset="-122"/>
                  </a:rPr>
                  <a:t>度</a:t>
                </a:r>
              </a:p>
            </p:txBody>
          </p:sp>
        </p:grpSp>
        <p:grpSp>
          <p:nvGrpSpPr>
            <p:cNvPr id="4" name="组合 3">
              <a:extLst>
                <a:ext uri="{FF2B5EF4-FFF2-40B4-BE49-F238E27FC236}">
                  <a16:creationId xmlns:a16="http://schemas.microsoft.com/office/drawing/2014/main" id="{776DD072-EEA1-78B4-4FA6-1CFC549305F7}"/>
                </a:ext>
              </a:extLst>
            </p:cNvPr>
            <p:cNvGrpSpPr/>
            <p:nvPr/>
          </p:nvGrpSpPr>
          <p:grpSpPr>
            <a:xfrm>
              <a:off x="4184206" y="2659555"/>
              <a:ext cx="3142934" cy="3142934"/>
              <a:chOff x="4143175" y="2675077"/>
              <a:chExt cx="3142934" cy="3142934"/>
            </a:xfrm>
          </p:grpSpPr>
          <p:sp>
            <p:nvSpPr>
              <p:cNvPr id="36" name="AutoShape 3">
                <a:extLst>
                  <a:ext uri="{FF2B5EF4-FFF2-40B4-BE49-F238E27FC236}">
                    <a16:creationId xmlns:a16="http://schemas.microsoft.com/office/drawing/2014/main" id="{46110F8D-D738-58DF-E7F5-32E4427EA973}"/>
                  </a:ext>
                </a:extLst>
              </p:cNvPr>
              <p:cNvSpPr>
                <a:spLocks noChangeAspect="1" noChangeArrowheads="1" noTextEdit="1"/>
              </p:cNvSpPr>
              <p:nvPr/>
            </p:nvSpPr>
            <p:spPr bwMode="auto">
              <a:xfrm rot="5400000">
                <a:off x="4143902" y="2675804"/>
                <a:ext cx="3141480" cy="314148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5">
                <a:extLst>
                  <a:ext uri="{FF2B5EF4-FFF2-40B4-BE49-F238E27FC236}">
                    <a16:creationId xmlns:a16="http://schemas.microsoft.com/office/drawing/2014/main" id="{AF6CFC0B-E0EE-7B84-2378-E1810ED3F44E}"/>
                  </a:ext>
                </a:extLst>
              </p:cNvPr>
              <p:cNvSpPr/>
              <p:nvPr/>
            </p:nvSpPr>
            <p:spPr bwMode="auto">
              <a:xfrm rot="5400000">
                <a:off x="5371043" y="2628173"/>
                <a:ext cx="279970" cy="373778"/>
              </a:xfrm>
              <a:custGeom>
                <a:gdLst>
                  <a:gd name="T0" fmla="*/ 0 w 332"/>
                  <a:gd name="T1" fmla="*/ 0 h 443"/>
                  <a:gd name="T2" fmla="*/ 58 w 332"/>
                  <a:gd name="T3" fmla="*/ 443 h 443"/>
                  <a:gd name="T4" fmla="*/ 332 w 332"/>
                  <a:gd name="T5" fmla="*/ 370 h 443"/>
                  <a:gd name="T6" fmla="*/ 284 w 332"/>
                  <a:gd name="T7" fmla="*/ 0 h 443"/>
                  <a:gd name="T8" fmla="*/ 0 w 332"/>
                  <a:gd name="T9" fmla="*/ 0 h 4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2" h="442">
                    <a:moveTo>
                      <a:pt x="0" y="0"/>
                    </a:moveTo>
                    <a:cubicBezTo>
                      <a:pt x="2" y="153"/>
                      <a:pt x="22" y="301"/>
                      <a:pt x="58" y="443"/>
                    </a:cubicBezTo>
                    <a:cubicBezTo>
                      <a:pt x="332" y="370"/>
                      <a:pt x="332" y="370"/>
                      <a:pt x="332" y="370"/>
                    </a:cubicBezTo>
                    <a:cubicBezTo>
                      <a:pt x="302" y="251"/>
                      <a:pt x="286" y="127"/>
                      <a:pt x="284" y="0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CC9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Freeform 6">
                <a:extLst>
                  <a:ext uri="{FF2B5EF4-FFF2-40B4-BE49-F238E27FC236}">
                    <a16:creationId xmlns:a16="http://schemas.microsoft.com/office/drawing/2014/main" id="{6D4731A9-C365-5147-054C-B46B729CCE50}"/>
                  </a:ext>
                </a:extLst>
              </p:cNvPr>
              <p:cNvSpPr/>
              <p:nvPr/>
            </p:nvSpPr>
            <p:spPr bwMode="auto">
              <a:xfrm rot="5400000">
                <a:off x="6658177" y="3156843"/>
                <a:ext cx="418864" cy="399230"/>
              </a:xfrm>
              <a:custGeom>
                <a:gdLst>
                  <a:gd name="T0" fmla="*/ 355 w 497"/>
                  <a:gd name="T1" fmla="*/ 0 h 473"/>
                  <a:gd name="T2" fmla="*/ 0 w 497"/>
                  <a:gd name="T3" fmla="*/ 272 h 473"/>
                  <a:gd name="T4" fmla="*/ 201 w 497"/>
                  <a:gd name="T5" fmla="*/ 473 h 473"/>
                  <a:gd name="T6" fmla="*/ 497 w 497"/>
                  <a:gd name="T7" fmla="*/ 246 h 473"/>
                  <a:gd name="T8" fmla="*/ 355 w 497"/>
                  <a:gd name="T9" fmla="*/ 0 h 4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7" h="472">
                    <a:moveTo>
                      <a:pt x="355" y="0"/>
                    </a:moveTo>
                    <a:cubicBezTo>
                      <a:pt x="226" y="76"/>
                      <a:pt x="107" y="168"/>
                      <a:pt x="0" y="272"/>
                    </a:cubicBezTo>
                    <a:cubicBezTo>
                      <a:pt x="201" y="473"/>
                      <a:pt x="201" y="473"/>
                      <a:pt x="201" y="473"/>
                    </a:cubicBezTo>
                    <a:cubicBezTo>
                      <a:pt x="290" y="386"/>
                      <a:pt x="389" y="310"/>
                      <a:pt x="497" y="246"/>
                    </a:cubicBezTo>
                    <a:lnTo>
                      <a:pt x="355" y="0"/>
                    </a:lnTo>
                    <a:close/>
                  </a:path>
                </a:pathLst>
              </a:custGeom>
              <a:solidFill>
                <a:srgbClr val="E7003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7">
                <a:extLst>
                  <a:ext uri="{FF2B5EF4-FFF2-40B4-BE49-F238E27FC236}">
                    <a16:creationId xmlns:a16="http://schemas.microsoft.com/office/drawing/2014/main" id="{8B489760-321F-E484-76D4-0E9DEBF854C9}"/>
                  </a:ext>
                </a:extLst>
              </p:cNvPr>
              <p:cNvSpPr/>
              <p:nvPr/>
            </p:nvSpPr>
            <p:spPr bwMode="auto">
              <a:xfrm rot="5400000">
                <a:off x="6847247" y="3504442"/>
                <a:ext cx="410865" cy="351962"/>
              </a:xfrm>
              <a:custGeom>
                <a:gdLst>
                  <a:gd name="T0" fmla="*/ 413 w 487"/>
                  <a:gd name="T1" fmla="*/ 0 h 418"/>
                  <a:gd name="T2" fmla="*/ 0 w 487"/>
                  <a:gd name="T3" fmla="*/ 172 h 418"/>
                  <a:gd name="T4" fmla="*/ 142 w 487"/>
                  <a:gd name="T5" fmla="*/ 418 h 418"/>
                  <a:gd name="T6" fmla="*/ 487 w 487"/>
                  <a:gd name="T7" fmla="*/ 275 h 418"/>
                  <a:gd name="T8" fmla="*/ 413 w 487"/>
                  <a:gd name="T9" fmla="*/ 0 h 4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7" h="418">
                    <a:moveTo>
                      <a:pt x="413" y="0"/>
                    </a:moveTo>
                    <a:cubicBezTo>
                      <a:pt x="268" y="41"/>
                      <a:pt x="129" y="99"/>
                      <a:pt x="0" y="172"/>
                    </a:cubicBezTo>
                    <a:cubicBezTo>
                      <a:pt x="142" y="418"/>
                      <a:pt x="142" y="418"/>
                      <a:pt x="142" y="418"/>
                    </a:cubicBezTo>
                    <a:cubicBezTo>
                      <a:pt x="250" y="357"/>
                      <a:pt x="365" y="309"/>
                      <a:pt x="487" y="275"/>
                    </a:cubicBezTo>
                    <a:lnTo>
                      <a:pt x="413" y="0"/>
                    </a:lnTo>
                    <a:close/>
                  </a:path>
                </a:pathLst>
              </a:custGeom>
              <a:solidFill>
                <a:srgbClr val="E4004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Freeform 8">
                <a:extLst>
                  <a:ext uri="{FF2B5EF4-FFF2-40B4-BE49-F238E27FC236}">
                    <a16:creationId xmlns:a16="http://schemas.microsoft.com/office/drawing/2014/main" id="{09C69B8E-8CD4-FCB0-7003-250C70D8E5D4}"/>
                  </a:ext>
                </a:extLst>
              </p:cNvPr>
              <p:cNvSpPr/>
              <p:nvPr/>
            </p:nvSpPr>
            <p:spPr bwMode="auto">
              <a:xfrm rot="5400000">
                <a:off x="6405113" y="2884145"/>
                <a:ext cx="399230" cy="418864"/>
              </a:xfrm>
              <a:custGeom>
                <a:gdLst>
                  <a:gd name="T0" fmla="*/ 272 w 473"/>
                  <a:gd name="T1" fmla="*/ 0 h 497"/>
                  <a:gd name="T2" fmla="*/ 0 w 473"/>
                  <a:gd name="T3" fmla="*/ 355 h 497"/>
                  <a:gd name="T4" fmla="*/ 246 w 473"/>
                  <a:gd name="T5" fmla="*/ 497 h 497"/>
                  <a:gd name="T6" fmla="*/ 473 w 473"/>
                  <a:gd name="T7" fmla="*/ 201 h 497"/>
                  <a:gd name="T8" fmla="*/ 272 w 473"/>
                  <a:gd name="T9" fmla="*/ 0 h 4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72" h="497">
                    <a:moveTo>
                      <a:pt x="272" y="0"/>
                    </a:moveTo>
                    <a:cubicBezTo>
                      <a:pt x="168" y="107"/>
                      <a:pt x="76" y="226"/>
                      <a:pt x="0" y="355"/>
                    </a:cubicBezTo>
                    <a:cubicBezTo>
                      <a:pt x="246" y="497"/>
                      <a:pt x="246" y="497"/>
                      <a:pt x="246" y="497"/>
                    </a:cubicBezTo>
                    <a:cubicBezTo>
                      <a:pt x="310" y="389"/>
                      <a:pt x="386" y="290"/>
                      <a:pt x="473" y="201"/>
                    </a:cubicBezTo>
                    <a:lnTo>
                      <a:pt x="272" y="0"/>
                    </a:lnTo>
                    <a:close/>
                  </a:path>
                </a:pathLst>
              </a:custGeom>
              <a:solidFill>
                <a:srgbClr val="E7001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9">
                <a:extLst>
                  <a:ext uri="{FF2B5EF4-FFF2-40B4-BE49-F238E27FC236}">
                    <a16:creationId xmlns:a16="http://schemas.microsoft.com/office/drawing/2014/main" id="{2F777ED7-8D19-61FB-6017-C665FF8BD822}"/>
                  </a:ext>
                </a:extLst>
              </p:cNvPr>
              <p:cNvSpPr/>
              <p:nvPr/>
            </p:nvSpPr>
            <p:spPr bwMode="auto">
              <a:xfrm rot="5400000">
                <a:off x="5778272" y="2628173"/>
                <a:ext cx="279970" cy="373778"/>
              </a:xfrm>
              <a:custGeom>
                <a:gdLst>
                  <a:gd name="T0" fmla="*/ 58 w 332"/>
                  <a:gd name="T1" fmla="*/ 0 h 443"/>
                  <a:gd name="T2" fmla="*/ 0 w 332"/>
                  <a:gd name="T3" fmla="*/ 443 h 443"/>
                  <a:gd name="T4" fmla="*/ 284 w 332"/>
                  <a:gd name="T5" fmla="*/ 443 h 443"/>
                  <a:gd name="T6" fmla="*/ 332 w 332"/>
                  <a:gd name="T7" fmla="*/ 73 h 443"/>
                  <a:gd name="T8" fmla="*/ 58 w 332"/>
                  <a:gd name="T9" fmla="*/ 0 h 4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2" h="442">
                    <a:moveTo>
                      <a:pt x="58" y="0"/>
                    </a:moveTo>
                    <a:cubicBezTo>
                      <a:pt x="22" y="142"/>
                      <a:pt x="2" y="290"/>
                      <a:pt x="0" y="443"/>
                    </a:cubicBezTo>
                    <a:cubicBezTo>
                      <a:pt x="284" y="443"/>
                      <a:pt x="284" y="443"/>
                      <a:pt x="284" y="443"/>
                    </a:cubicBezTo>
                    <a:cubicBezTo>
                      <a:pt x="286" y="316"/>
                      <a:pt x="302" y="192"/>
                      <a:pt x="332" y="73"/>
                    </a:cubicBezTo>
                    <a:lnTo>
                      <a:pt x="58" y="0"/>
                    </a:lnTo>
                    <a:close/>
                  </a:path>
                </a:pathLst>
              </a:custGeom>
              <a:solidFill>
                <a:srgbClr val="F3980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0">
                <a:extLst>
                  <a:ext uri="{FF2B5EF4-FFF2-40B4-BE49-F238E27FC236}">
                    <a16:creationId xmlns:a16="http://schemas.microsoft.com/office/drawing/2014/main" id="{9439B9A2-57BE-9110-FD87-1EB181F3B4E8}"/>
                  </a:ext>
                </a:extLst>
              </p:cNvPr>
              <p:cNvSpPr/>
              <p:nvPr/>
            </p:nvSpPr>
            <p:spPr bwMode="auto">
              <a:xfrm rot="5400000">
                <a:off x="6104782" y="2703074"/>
                <a:ext cx="351962" cy="410865"/>
              </a:xfrm>
              <a:custGeom>
                <a:gdLst>
                  <a:gd name="T0" fmla="*/ 172 w 418"/>
                  <a:gd name="T1" fmla="*/ 0 h 487"/>
                  <a:gd name="T2" fmla="*/ 0 w 418"/>
                  <a:gd name="T3" fmla="*/ 413 h 487"/>
                  <a:gd name="T4" fmla="*/ 275 w 418"/>
                  <a:gd name="T5" fmla="*/ 487 h 487"/>
                  <a:gd name="T6" fmla="*/ 418 w 418"/>
                  <a:gd name="T7" fmla="*/ 142 h 487"/>
                  <a:gd name="T8" fmla="*/ 172 w 418"/>
                  <a:gd name="T9" fmla="*/ 0 h 4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8" h="487">
                    <a:moveTo>
                      <a:pt x="172" y="0"/>
                    </a:moveTo>
                    <a:cubicBezTo>
                      <a:pt x="99" y="129"/>
                      <a:pt x="41" y="268"/>
                      <a:pt x="0" y="413"/>
                    </a:cubicBezTo>
                    <a:cubicBezTo>
                      <a:pt x="275" y="487"/>
                      <a:pt x="275" y="487"/>
                      <a:pt x="275" y="487"/>
                    </a:cubicBezTo>
                    <a:cubicBezTo>
                      <a:pt x="309" y="365"/>
                      <a:pt x="357" y="250"/>
                      <a:pt x="418" y="142"/>
                    </a:cubicBezTo>
                    <a:lnTo>
                      <a:pt x="172" y="0"/>
                    </a:lnTo>
                    <a:close/>
                  </a:path>
                </a:pathLst>
              </a:custGeom>
              <a:solidFill>
                <a:srgbClr val="EB61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1">
                <a:extLst>
                  <a:ext uri="{FF2B5EF4-FFF2-40B4-BE49-F238E27FC236}">
                    <a16:creationId xmlns:a16="http://schemas.microsoft.com/office/drawing/2014/main" id="{7A15DCD6-41C6-C376-68DC-01899A6F48ED}"/>
                  </a:ext>
                </a:extLst>
              </p:cNvPr>
              <p:cNvSpPr/>
              <p:nvPr/>
            </p:nvSpPr>
            <p:spPr bwMode="auto">
              <a:xfrm rot="5400000">
                <a:off x="6959235" y="3902945"/>
                <a:ext cx="373778" cy="279970"/>
              </a:xfrm>
              <a:custGeom>
                <a:gdLst>
                  <a:gd name="T0" fmla="*/ 443 w 443"/>
                  <a:gd name="T1" fmla="*/ 0 h 332"/>
                  <a:gd name="T2" fmla="*/ 0 w 443"/>
                  <a:gd name="T3" fmla="*/ 58 h 332"/>
                  <a:gd name="T4" fmla="*/ 73 w 443"/>
                  <a:gd name="T5" fmla="*/ 332 h 332"/>
                  <a:gd name="T6" fmla="*/ 443 w 443"/>
                  <a:gd name="T7" fmla="*/ 284 h 332"/>
                  <a:gd name="T8" fmla="*/ 443 w 443"/>
                  <a:gd name="T9" fmla="*/ 0 h 3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2" h="332">
                    <a:moveTo>
                      <a:pt x="443" y="0"/>
                    </a:moveTo>
                    <a:cubicBezTo>
                      <a:pt x="290" y="2"/>
                      <a:pt x="142" y="22"/>
                      <a:pt x="0" y="58"/>
                    </a:cubicBezTo>
                    <a:cubicBezTo>
                      <a:pt x="73" y="332"/>
                      <a:pt x="73" y="332"/>
                      <a:pt x="73" y="332"/>
                    </a:cubicBezTo>
                    <a:cubicBezTo>
                      <a:pt x="192" y="302"/>
                      <a:pt x="316" y="286"/>
                      <a:pt x="443" y="284"/>
                    </a:cubicBezTo>
                    <a:lnTo>
                      <a:pt x="443" y="0"/>
                    </a:lnTo>
                    <a:close/>
                  </a:path>
                </a:pathLst>
              </a:custGeom>
              <a:solidFill>
                <a:srgbClr val="E6006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">
                <a:extLst>
                  <a:ext uri="{FF2B5EF4-FFF2-40B4-BE49-F238E27FC236}">
                    <a16:creationId xmlns:a16="http://schemas.microsoft.com/office/drawing/2014/main" id="{308F77F9-773E-7FB1-5083-600753C9EE50}"/>
                  </a:ext>
                </a:extLst>
              </p:cNvPr>
              <p:cNvSpPr/>
              <p:nvPr/>
            </p:nvSpPr>
            <p:spPr bwMode="auto">
              <a:xfrm rot="5400000">
                <a:off x="6959235" y="4310174"/>
                <a:ext cx="373778" cy="279970"/>
              </a:xfrm>
              <a:custGeom>
                <a:gdLst>
                  <a:gd name="T0" fmla="*/ 443 w 443"/>
                  <a:gd name="T1" fmla="*/ 58 h 332"/>
                  <a:gd name="T2" fmla="*/ 0 w 443"/>
                  <a:gd name="T3" fmla="*/ 0 h 332"/>
                  <a:gd name="T4" fmla="*/ 0 w 443"/>
                  <a:gd name="T5" fmla="*/ 284 h 332"/>
                  <a:gd name="T6" fmla="*/ 370 w 443"/>
                  <a:gd name="T7" fmla="*/ 332 h 332"/>
                  <a:gd name="T8" fmla="*/ 443 w 443"/>
                  <a:gd name="T9" fmla="*/ 58 h 3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2" h="332">
                    <a:moveTo>
                      <a:pt x="443" y="58"/>
                    </a:moveTo>
                    <a:cubicBezTo>
                      <a:pt x="301" y="22"/>
                      <a:pt x="153" y="2"/>
                      <a:pt x="0" y="0"/>
                    </a:cubicBezTo>
                    <a:cubicBezTo>
                      <a:pt x="0" y="284"/>
                      <a:pt x="0" y="284"/>
                      <a:pt x="0" y="284"/>
                    </a:cubicBezTo>
                    <a:cubicBezTo>
                      <a:pt x="127" y="286"/>
                      <a:pt x="251" y="302"/>
                      <a:pt x="370" y="332"/>
                    </a:cubicBezTo>
                    <a:lnTo>
                      <a:pt x="443" y="58"/>
                    </a:lnTo>
                    <a:close/>
                  </a:path>
                </a:pathLst>
              </a:custGeom>
              <a:solidFill>
                <a:srgbClr val="E500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3">
                <a:extLst>
                  <a:ext uri="{FF2B5EF4-FFF2-40B4-BE49-F238E27FC236}">
                    <a16:creationId xmlns:a16="http://schemas.microsoft.com/office/drawing/2014/main" id="{CAFBD792-C973-544A-5FB6-AA3FE7694B6B}"/>
                  </a:ext>
                </a:extLst>
              </p:cNvPr>
              <p:cNvSpPr/>
              <p:nvPr/>
            </p:nvSpPr>
            <p:spPr bwMode="auto">
              <a:xfrm rot="5400000">
                <a:off x="6104782" y="5379149"/>
                <a:ext cx="351962" cy="410865"/>
              </a:xfrm>
              <a:custGeom>
                <a:gdLst>
                  <a:gd name="T0" fmla="*/ 418 w 418"/>
                  <a:gd name="T1" fmla="*/ 413 h 487"/>
                  <a:gd name="T2" fmla="*/ 246 w 418"/>
                  <a:gd name="T3" fmla="*/ 0 h 487"/>
                  <a:gd name="T4" fmla="*/ 0 w 418"/>
                  <a:gd name="T5" fmla="*/ 142 h 487"/>
                  <a:gd name="T6" fmla="*/ 143 w 418"/>
                  <a:gd name="T7" fmla="*/ 487 h 487"/>
                  <a:gd name="T8" fmla="*/ 418 w 418"/>
                  <a:gd name="T9" fmla="*/ 413 h 4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8" h="487">
                    <a:moveTo>
                      <a:pt x="418" y="413"/>
                    </a:moveTo>
                    <a:cubicBezTo>
                      <a:pt x="377" y="268"/>
                      <a:pt x="319" y="129"/>
                      <a:pt x="246" y="0"/>
                    </a:cubicBezTo>
                    <a:cubicBezTo>
                      <a:pt x="0" y="142"/>
                      <a:pt x="0" y="142"/>
                      <a:pt x="0" y="142"/>
                    </a:cubicBezTo>
                    <a:cubicBezTo>
                      <a:pt x="61" y="250"/>
                      <a:pt x="109" y="365"/>
                      <a:pt x="143" y="487"/>
                    </a:cubicBezTo>
                    <a:lnTo>
                      <a:pt x="418" y="413"/>
                    </a:lnTo>
                    <a:close/>
                  </a:path>
                </a:pathLst>
              </a:custGeom>
              <a:solidFill>
                <a:srgbClr val="1D208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Freeform 14">
                <a:extLst>
                  <a:ext uri="{FF2B5EF4-FFF2-40B4-BE49-F238E27FC236}">
                    <a16:creationId xmlns:a16="http://schemas.microsoft.com/office/drawing/2014/main" id="{69D8512C-6200-BB23-7A0B-D072AFE17FEA}"/>
                  </a:ext>
                </a:extLst>
              </p:cNvPr>
              <p:cNvSpPr/>
              <p:nvPr/>
            </p:nvSpPr>
            <p:spPr bwMode="auto">
              <a:xfrm rot="5400000">
                <a:off x="6405113" y="5190079"/>
                <a:ext cx="399230" cy="418864"/>
              </a:xfrm>
              <a:custGeom>
                <a:gdLst>
                  <a:gd name="T0" fmla="*/ 473 w 473"/>
                  <a:gd name="T1" fmla="*/ 355 h 497"/>
                  <a:gd name="T2" fmla="*/ 201 w 473"/>
                  <a:gd name="T3" fmla="*/ 0 h 497"/>
                  <a:gd name="T4" fmla="*/ 0 w 473"/>
                  <a:gd name="T5" fmla="*/ 201 h 497"/>
                  <a:gd name="T6" fmla="*/ 227 w 473"/>
                  <a:gd name="T7" fmla="*/ 497 h 497"/>
                  <a:gd name="T8" fmla="*/ 473 w 473"/>
                  <a:gd name="T9" fmla="*/ 355 h 4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72" h="497">
                    <a:moveTo>
                      <a:pt x="473" y="355"/>
                    </a:moveTo>
                    <a:cubicBezTo>
                      <a:pt x="397" y="226"/>
                      <a:pt x="305" y="107"/>
                      <a:pt x="201" y="0"/>
                    </a:cubicBezTo>
                    <a:cubicBezTo>
                      <a:pt x="0" y="201"/>
                      <a:pt x="0" y="201"/>
                      <a:pt x="0" y="201"/>
                    </a:cubicBezTo>
                    <a:cubicBezTo>
                      <a:pt x="87" y="290"/>
                      <a:pt x="163" y="389"/>
                      <a:pt x="227" y="497"/>
                    </a:cubicBezTo>
                    <a:lnTo>
                      <a:pt x="473" y="355"/>
                    </a:lnTo>
                    <a:close/>
                  </a:path>
                </a:pathLst>
              </a:custGeom>
              <a:solidFill>
                <a:srgbClr val="59147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5">
                <a:extLst>
                  <a:ext uri="{FF2B5EF4-FFF2-40B4-BE49-F238E27FC236}">
                    <a16:creationId xmlns:a16="http://schemas.microsoft.com/office/drawing/2014/main" id="{8C066025-DE5A-F86A-3D01-186118AB1A47}"/>
                  </a:ext>
                </a:extLst>
              </p:cNvPr>
              <p:cNvSpPr/>
              <p:nvPr/>
            </p:nvSpPr>
            <p:spPr bwMode="auto">
              <a:xfrm rot="5400000">
                <a:off x="6847247" y="4636684"/>
                <a:ext cx="410865" cy="351962"/>
              </a:xfrm>
              <a:custGeom>
                <a:gdLst>
                  <a:gd name="T0" fmla="*/ 487 w 487"/>
                  <a:gd name="T1" fmla="*/ 172 h 418"/>
                  <a:gd name="T2" fmla="*/ 74 w 487"/>
                  <a:gd name="T3" fmla="*/ 0 h 418"/>
                  <a:gd name="T4" fmla="*/ 0 w 487"/>
                  <a:gd name="T5" fmla="*/ 275 h 418"/>
                  <a:gd name="T6" fmla="*/ 345 w 487"/>
                  <a:gd name="T7" fmla="*/ 418 h 418"/>
                  <a:gd name="T8" fmla="*/ 487 w 487"/>
                  <a:gd name="T9" fmla="*/ 172 h 4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7" h="418">
                    <a:moveTo>
                      <a:pt x="487" y="172"/>
                    </a:moveTo>
                    <a:cubicBezTo>
                      <a:pt x="358" y="99"/>
                      <a:pt x="219" y="41"/>
                      <a:pt x="74" y="0"/>
                    </a:cubicBezTo>
                    <a:cubicBezTo>
                      <a:pt x="0" y="275"/>
                      <a:pt x="0" y="275"/>
                      <a:pt x="0" y="275"/>
                    </a:cubicBezTo>
                    <a:cubicBezTo>
                      <a:pt x="122" y="309"/>
                      <a:pt x="237" y="357"/>
                      <a:pt x="345" y="418"/>
                    </a:cubicBezTo>
                    <a:lnTo>
                      <a:pt x="487" y="172"/>
                    </a:lnTo>
                    <a:close/>
                  </a:path>
                </a:pathLst>
              </a:custGeom>
              <a:solidFill>
                <a:srgbClr val="BF008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Freeform 16">
                <a:extLst>
                  <a:ext uri="{FF2B5EF4-FFF2-40B4-BE49-F238E27FC236}">
                    <a16:creationId xmlns:a16="http://schemas.microsoft.com/office/drawing/2014/main" id="{70FA7A20-6B15-0264-512F-9FB94CC78F8F}"/>
                  </a:ext>
                </a:extLst>
              </p:cNvPr>
              <p:cNvSpPr/>
              <p:nvPr/>
            </p:nvSpPr>
            <p:spPr bwMode="auto">
              <a:xfrm rot="5400000">
                <a:off x="6658177" y="4937015"/>
                <a:ext cx="418864" cy="399230"/>
              </a:xfrm>
              <a:custGeom>
                <a:gdLst>
                  <a:gd name="T0" fmla="*/ 497 w 497"/>
                  <a:gd name="T1" fmla="*/ 272 h 473"/>
                  <a:gd name="T2" fmla="*/ 142 w 497"/>
                  <a:gd name="T3" fmla="*/ 0 h 473"/>
                  <a:gd name="T4" fmla="*/ 0 w 497"/>
                  <a:gd name="T5" fmla="*/ 246 h 473"/>
                  <a:gd name="T6" fmla="*/ 296 w 497"/>
                  <a:gd name="T7" fmla="*/ 473 h 473"/>
                  <a:gd name="T8" fmla="*/ 497 w 497"/>
                  <a:gd name="T9" fmla="*/ 272 h 4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7" h="472">
                    <a:moveTo>
                      <a:pt x="497" y="272"/>
                    </a:moveTo>
                    <a:cubicBezTo>
                      <a:pt x="390" y="168"/>
                      <a:pt x="271" y="76"/>
                      <a:pt x="142" y="0"/>
                    </a:cubicBezTo>
                    <a:cubicBezTo>
                      <a:pt x="0" y="246"/>
                      <a:pt x="0" y="246"/>
                      <a:pt x="0" y="246"/>
                    </a:cubicBezTo>
                    <a:cubicBezTo>
                      <a:pt x="108" y="310"/>
                      <a:pt x="207" y="386"/>
                      <a:pt x="296" y="473"/>
                    </a:cubicBezTo>
                    <a:lnTo>
                      <a:pt x="497" y="272"/>
                    </a:lnTo>
                    <a:close/>
                  </a:path>
                </a:pathLst>
              </a:custGeom>
              <a:solidFill>
                <a:srgbClr val="92078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Freeform 17">
                <a:extLst>
                  <a:ext uri="{FF2B5EF4-FFF2-40B4-BE49-F238E27FC236}">
                    <a16:creationId xmlns:a16="http://schemas.microsoft.com/office/drawing/2014/main" id="{2E88F2D8-67F6-A904-4CAA-E73C38B92DA2}"/>
                  </a:ext>
                </a:extLst>
              </p:cNvPr>
              <p:cNvSpPr/>
              <p:nvPr/>
            </p:nvSpPr>
            <p:spPr bwMode="auto">
              <a:xfrm rot="5400000">
                <a:off x="5778272" y="5491137"/>
                <a:ext cx="279970" cy="373778"/>
              </a:xfrm>
              <a:custGeom>
                <a:gdLst>
                  <a:gd name="T0" fmla="*/ 332 w 332"/>
                  <a:gd name="T1" fmla="*/ 443 h 443"/>
                  <a:gd name="T2" fmla="*/ 274 w 332"/>
                  <a:gd name="T3" fmla="*/ 0 h 443"/>
                  <a:gd name="T4" fmla="*/ 0 w 332"/>
                  <a:gd name="T5" fmla="*/ 73 h 443"/>
                  <a:gd name="T6" fmla="*/ 48 w 332"/>
                  <a:gd name="T7" fmla="*/ 443 h 443"/>
                  <a:gd name="T8" fmla="*/ 332 w 332"/>
                  <a:gd name="T9" fmla="*/ 443 h 4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2" h="442">
                    <a:moveTo>
                      <a:pt x="332" y="443"/>
                    </a:moveTo>
                    <a:cubicBezTo>
                      <a:pt x="330" y="290"/>
                      <a:pt x="310" y="142"/>
                      <a:pt x="274" y="0"/>
                    </a:cubicBezTo>
                    <a:cubicBezTo>
                      <a:pt x="0" y="73"/>
                      <a:pt x="0" y="73"/>
                      <a:pt x="0" y="73"/>
                    </a:cubicBezTo>
                    <a:cubicBezTo>
                      <a:pt x="30" y="192"/>
                      <a:pt x="46" y="316"/>
                      <a:pt x="48" y="443"/>
                    </a:cubicBezTo>
                    <a:lnTo>
                      <a:pt x="332" y="443"/>
                    </a:lnTo>
                    <a:close/>
                  </a:path>
                </a:pathLst>
              </a:custGeom>
              <a:solidFill>
                <a:srgbClr val="01479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Freeform 18">
                <a:extLst>
                  <a:ext uri="{FF2B5EF4-FFF2-40B4-BE49-F238E27FC236}">
                    <a16:creationId xmlns:a16="http://schemas.microsoft.com/office/drawing/2014/main" id="{4298F9E8-1230-E207-7ACD-B9BDF07CE0DC}"/>
                  </a:ext>
                </a:extLst>
              </p:cNvPr>
              <p:cNvSpPr/>
              <p:nvPr/>
            </p:nvSpPr>
            <p:spPr bwMode="auto">
              <a:xfrm rot="5400000">
                <a:off x="4972540" y="2703074"/>
                <a:ext cx="351962" cy="410865"/>
              </a:xfrm>
              <a:custGeom>
                <a:gdLst>
                  <a:gd name="T0" fmla="*/ 0 w 418"/>
                  <a:gd name="T1" fmla="*/ 74 h 487"/>
                  <a:gd name="T2" fmla="*/ 172 w 418"/>
                  <a:gd name="T3" fmla="*/ 487 h 487"/>
                  <a:gd name="T4" fmla="*/ 418 w 418"/>
                  <a:gd name="T5" fmla="*/ 345 h 487"/>
                  <a:gd name="T6" fmla="*/ 275 w 418"/>
                  <a:gd name="T7" fmla="*/ 0 h 487"/>
                  <a:gd name="T8" fmla="*/ 0 w 418"/>
                  <a:gd name="T9" fmla="*/ 74 h 4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8" h="487">
                    <a:moveTo>
                      <a:pt x="0" y="74"/>
                    </a:moveTo>
                    <a:cubicBezTo>
                      <a:pt x="41" y="219"/>
                      <a:pt x="99" y="358"/>
                      <a:pt x="172" y="487"/>
                    </a:cubicBezTo>
                    <a:cubicBezTo>
                      <a:pt x="418" y="345"/>
                      <a:pt x="418" y="345"/>
                      <a:pt x="418" y="345"/>
                    </a:cubicBezTo>
                    <a:cubicBezTo>
                      <a:pt x="357" y="237"/>
                      <a:pt x="309" y="122"/>
                      <a:pt x="275" y="0"/>
                    </a:cubicBezTo>
                    <a:lnTo>
                      <a:pt x="0" y="74"/>
                    </a:lnTo>
                    <a:close/>
                  </a:path>
                </a:pathLst>
              </a:custGeom>
              <a:solidFill>
                <a:srgbClr val="FFF1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Freeform 19">
                <a:extLst>
                  <a:ext uri="{FF2B5EF4-FFF2-40B4-BE49-F238E27FC236}">
                    <a16:creationId xmlns:a16="http://schemas.microsoft.com/office/drawing/2014/main" id="{4BDF0E0C-90A7-3876-7E7C-41A73E2A86CF}"/>
                  </a:ext>
                </a:extLst>
              </p:cNvPr>
              <p:cNvSpPr/>
              <p:nvPr/>
            </p:nvSpPr>
            <p:spPr bwMode="auto">
              <a:xfrm rot="5400000">
                <a:off x="4352243" y="4937015"/>
                <a:ext cx="418864" cy="399230"/>
              </a:xfrm>
              <a:custGeom>
                <a:gdLst>
                  <a:gd name="T0" fmla="*/ 142 w 497"/>
                  <a:gd name="T1" fmla="*/ 473 h 473"/>
                  <a:gd name="T2" fmla="*/ 497 w 497"/>
                  <a:gd name="T3" fmla="*/ 201 h 473"/>
                  <a:gd name="T4" fmla="*/ 296 w 497"/>
                  <a:gd name="T5" fmla="*/ 0 h 473"/>
                  <a:gd name="T6" fmla="*/ 0 w 497"/>
                  <a:gd name="T7" fmla="*/ 227 h 473"/>
                  <a:gd name="T8" fmla="*/ 142 w 497"/>
                  <a:gd name="T9" fmla="*/ 473 h 4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7" h="472">
                    <a:moveTo>
                      <a:pt x="142" y="473"/>
                    </a:moveTo>
                    <a:cubicBezTo>
                      <a:pt x="271" y="397"/>
                      <a:pt x="390" y="305"/>
                      <a:pt x="497" y="201"/>
                    </a:cubicBezTo>
                    <a:cubicBezTo>
                      <a:pt x="296" y="0"/>
                      <a:pt x="296" y="0"/>
                      <a:pt x="296" y="0"/>
                    </a:cubicBezTo>
                    <a:cubicBezTo>
                      <a:pt x="207" y="87"/>
                      <a:pt x="108" y="163"/>
                      <a:pt x="0" y="227"/>
                    </a:cubicBezTo>
                    <a:lnTo>
                      <a:pt x="142" y="473"/>
                    </a:lnTo>
                    <a:close/>
                  </a:path>
                </a:pathLst>
              </a:custGeom>
              <a:solidFill>
                <a:srgbClr val="00A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Freeform 20">
                <a:extLst>
                  <a:ext uri="{FF2B5EF4-FFF2-40B4-BE49-F238E27FC236}">
                    <a16:creationId xmlns:a16="http://schemas.microsoft.com/office/drawing/2014/main" id="{986AE6B2-74BD-1A42-8841-6266BEF5B8A9}"/>
                  </a:ext>
                </a:extLst>
              </p:cNvPr>
              <p:cNvSpPr/>
              <p:nvPr/>
            </p:nvSpPr>
            <p:spPr bwMode="auto">
              <a:xfrm rot="5400000">
                <a:off x="4171172" y="4636684"/>
                <a:ext cx="410865" cy="351962"/>
              </a:xfrm>
              <a:custGeom>
                <a:gdLst>
                  <a:gd name="T0" fmla="*/ 74 w 487"/>
                  <a:gd name="T1" fmla="*/ 418 h 418"/>
                  <a:gd name="T2" fmla="*/ 487 w 487"/>
                  <a:gd name="T3" fmla="*/ 246 h 418"/>
                  <a:gd name="T4" fmla="*/ 345 w 487"/>
                  <a:gd name="T5" fmla="*/ 0 h 418"/>
                  <a:gd name="T6" fmla="*/ 0 w 487"/>
                  <a:gd name="T7" fmla="*/ 143 h 418"/>
                  <a:gd name="T8" fmla="*/ 74 w 487"/>
                  <a:gd name="T9" fmla="*/ 418 h 4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7" h="418">
                    <a:moveTo>
                      <a:pt x="74" y="418"/>
                    </a:moveTo>
                    <a:cubicBezTo>
                      <a:pt x="219" y="377"/>
                      <a:pt x="358" y="319"/>
                      <a:pt x="487" y="246"/>
                    </a:cubicBezTo>
                    <a:cubicBezTo>
                      <a:pt x="345" y="0"/>
                      <a:pt x="345" y="0"/>
                      <a:pt x="345" y="0"/>
                    </a:cubicBezTo>
                    <a:cubicBezTo>
                      <a:pt x="237" y="61"/>
                      <a:pt x="122" y="109"/>
                      <a:pt x="0" y="143"/>
                    </a:cubicBezTo>
                    <a:lnTo>
                      <a:pt x="74" y="418"/>
                    </a:lnTo>
                    <a:close/>
                  </a:path>
                </a:pathLst>
              </a:custGeom>
              <a:solidFill>
                <a:srgbClr val="009F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Freeform 21">
                <a:extLst>
                  <a:ext uri="{FF2B5EF4-FFF2-40B4-BE49-F238E27FC236}">
                    <a16:creationId xmlns:a16="http://schemas.microsoft.com/office/drawing/2014/main" id="{45DBF4A6-5E5F-2DAC-863F-4DCE2E1E995D}"/>
                  </a:ext>
                </a:extLst>
              </p:cNvPr>
              <p:cNvSpPr/>
              <p:nvPr/>
            </p:nvSpPr>
            <p:spPr bwMode="auto">
              <a:xfrm rot="5400000">
                <a:off x="4972540" y="5379149"/>
                <a:ext cx="351962" cy="410865"/>
              </a:xfrm>
              <a:custGeom>
                <a:gdLst>
                  <a:gd name="T0" fmla="*/ 246 w 418"/>
                  <a:gd name="T1" fmla="*/ 487 h 487"/>
                  <a:gd name="T2" fmla="*/ 418 w 418"/>
                  <a:gd name="T3" fmla="*/ 74 h 487"/>
                  <a:gd name="T4" fmla="*/ 143 w 418"/>
                  <a:gd name="T5" fmla="*/ 0 h 487"/>
                  <a:gd name="T6" fmla="*/ 0 w 418"/>
                  <a:gd name="T7" fmla="*/ 345 h 487"/>
                  <a:gd name="T8" fmla="*/ 246 w 418"/>
                  <a:gd name="T9" fmla="*/ 487 h 4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8" h="487">
                    <a:moveTo>
                      <a:pt x="246" y="487"/>
                    </a:moveTo>
                    <a:cubicBezTo>
                      <a:pt x="319" y="358"/>
                      <a:pt x="377" y="219"/>
                      <a:pt x="418" y="74"/>
                    </a:cubicBezTo>
                    <a:cubicBezTo>
                      <a:pt x="143" y="0"/>
                      <a:pt x="143" y="0"/>
                      <a:pt x="143" y="0"/>
                    </a:cubicBezTo>
                    <a:cubicBezTo>
                      <a:pt x="109" y="122"/>
                      <a:pt x="61" y="237"/>
                      <a:pt x="0" y="345"/>
                    </a:cubicBezTo>
                    <a:lnTo>
                      <a:pt x="246" y="487"/>
                    </a:lnTo>
                    <a:close/>
                  </a:path>
                </a:pathLst>
              </a:custGeom>
              <a:solidFill>
                <a:srgbClr val="0085D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Freeform 22">
                <a:extLst>
                  <a:ext uri="{FF2B5EF4-FFF2-40B4-BE49-F238E27FC236}">
                    <a16:creationId xmlns:a16="http://schemas.microsoft.com/office/drawing/2014/main" id="{079417EF-C5B0-1CBC-A190-3261060E56F2}"/>
                  </a:ext>
                </a:extLst>
              </p:cNvPr>
              <p:cNvSpPr/>
              <p:nvPr/>
            </p:nvSpPr>
            <p:spPr bwMode="auto">
              <a:xfrm rot="5400000">
                <a:off x="5371043" y="5491137"/>
                <a:ext cx="279970" cy="373778"/>
              </a:xfrm>
              <a:custGeom>
                <a:gdLst>
                  <a:gd name="T0" fmla="*/ 0 w 332"/>
                  <a:gd name="T1" fmla="*/ 370 h 443"/>
                  <a:gd name="T2" fmla="*/ 274 w 332"/>
                  <a:gd name="T3" fmla="*/ 443 h 443"/>
                  <a:gd name="T4" fmla="*/ 332 w 332"/>
                  <a:gd name="T5" fmla="*/ 0 h 443"/>
                  <a:gd name="T6" fmla="*/ 48 w 332"/>
                  <a:gd name="T7" fmla="*/ 0 h 443"/>
                  <a:gd name="T8" fmla="*/ 0 w 332"/>
                  <a:gd name="T9" fmla="*/ 370 h 4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2" h="442">
                    <a:moveTo>
                      <a:pt x="0" y="370"/>
                    </a:moveTo>
                    <a:cubicBezTo>
                      <a:pt x="274" y="443"/>
                      <a:pt x="274" y="443"/>
                      <a:pt x="274" y="443"/>
                    </a:cubicBezTo>
                    <a:cubicBezTo>
                      <a:pt x="310" y="301"/>
                      <a:pt x="330" y="153"/>
                      <a:pt x="332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46" y="127"/>
                      <a:pt x="30" y="251"/>
                      <a:pt x="0" y="370"/>
                    </a:cubicBezTo>
                    <a:close/>
                  </a:path>
                </a:pathLst>
              </a:custGeom>
              <a:solidFill>
                <a:srgbClr val="0168B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23">
                <a:extLst>
                  <a:ext uri="{FF2B5EF4-FFF2-40B4-BE49-F238E27FC236}">
                    <a16:creationId xmlns:a16="http://schemas.microsoft.com/office/drawing/2014/main" id="{0CF2EF63-97AF-1B41-6B1C-68360B3D507A}"/>
                  </a:ext>
                </a:extLst>
              </p:cNvPr>
              <p:cNvSpPr/>
              <p:nvPr/>
            </p:nvSpPr>
            <p:spPr bwMode="auto">
              <a:xfrm rot="5400000">
                <a:off x="4624941" y="5190079"/>
                <a:ext cx="399230" cy="418864"/>
              </a:xfrm>
              <a:custGeom>
                <a:gdLst>
                  <a:gd name="T0" fmla="*/ 201 w 473"/>
                  <a:gd name="T1" fmla="*/ 497 h 497"/>
                  <a:gd name="T2" fmla="*/ 473 w 473"/>
                  <a:gd name="T3" fmla="*/ 142 h 497"/>
                  <a:gd name="T4" fmla="*/ 227 w 473"/>
                  <a:gd name="T5" fmla="*/ 0 h 497"/>
                  <a:gd name="T6" fmla="*/ 0 w 473"/>
                  <a:gd name="T7" fmla="*/ 296 h 497"/>
                  <a:gd name="T8" fmla="*/ 201 w 473"/>
                  <a:gd name="T9" fmla="*/ 497 h 4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72" h="497">
                    <a:moveTo>
                      <a:pt x="201" y="497"/>
                    </a:moveTo>
                    <a:cubicBezTo>
                      <a:pt x="305" y="390"/>
                      <a:pt x="397" y="271"/>
                      <a:pt x="473" y="142"/>
                    </a:cubicBezTo>
                    <a:cubicBezTo>
                      <a:pt x="227" y="0"/>
                      <a:pt x="227" y="0"/>
                      <a:pt x="227" y="0"/>
                    </a:cubicBezTo>
                    <a:cubicBezTo>
                      <a:pt x="163" y="108"/>
                      <a:pt x="87" y="207"/>
                      <a:pt x="0" y="296"/>
                    </a:cubicBezTo>
                    <a:lnTo>
                      <a:pt x="201" y="497"/>
                    </a:lnTo>
                    <a:close/>
                  </a:path>
                </a:pathLst>
              </a:custGeom>
              <a:solidFill>
                <a:srgbClr val="00A0E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24">
                <a:extLst>
                  <a:ext uri="{FF2B5EF4-FFF2-40B4-BE49-F238E27FC236}">
                    <a16:creationId xmlns:a16="http://schemas.microsoft.com/office/drawing/2014/main" id="{785B2D12-2F97-2AA1-1B0F-630C027DBE06}"/>
                  </a:ext>
                </a:extLst>
              </p:cNvPr>
              <p:cNvSpPr/>
              <p:nvPr/>
            </p:nvSpPr>
            <p:spPr bwMode="auto">
              <a:xfrm rot="5400000">
                <a:off x="4624941" y="2884145"/>
                <a:ext cx="399230" cy="418864"/>
              </a:xfrm>
              <a:custGeom>
                <a:gdLst>
                  <a:gd name="T0" fmla="*/ 0 w 473"/>
                  <a:gd name="T1" fmla="*/ 142 h 497"/>
                  <a:gd name="T2" fmla="*/ 272 w 473"/>
                  <a:gd name="T3" fmla="*/ 497 h 497"/>
                  <a:gd name="T4" fmla="*/ 473 w 473"/>
                  <a:gd name="T5" fmla="*/ 296 h 497"/>
                  <a:gd name="T6" fmla="*/ 246 w 473"/>
                  <a:gd name="T7" fmla="*/ 0 h 497"/>
                  <a:gd name="T8" fmla="*/ 0 w 473"/>
                  <a:gd name="T9" fmla="*/ 142 h 4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72" h="497">
                    <a:moveTo>
                      <a:pt x="0" y="142"/>
                    </a:moveTo>
                    <a:cubicBezTo>
                      <a:pt x="76" y="271"/>
                      <a:pt x="168" y="390"/>
                      <a:pt x="272" y="497"/>
                    </a:cubicBezTo>
                    <a:cubicBezTo>
                      <a:pt x="473" y="296"/>
                      <a:pt x="473" y="296"/>
                      <a:pt x="473" y="296"/>
                    </a:cubicBezTo>
                    <a:cubicBezTo>
                      <a:pt x="386" y="207"/>
                      <a:pt x="310" y="108"/>
                      <a:pt x="246" y="0"/>
                    </a:cubicBezTo>
                    <a:lnTo>
                      <a:pt x="0" y="142"/>
                    </a:lnTo>
                    <a:close/>
                  </a:path>
                </a:pathLst>
              </a:custGeom>
              <a:solidFill>
                <a:srgbClr val="CFDA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25">
                <a:extLst>
                  <a:ext uri="{FF2B5EF4-FFF2-40B4-BE49-F238E27FC236}">
                    <a16:creationId xmlns:a16="http://schemas.microsoft.com/office/drawing/2014/main" id="{DF3978DE-99E1-016B-5D91-E4A2BAB946EF}"/>
                  </a:ext>
                </a:extLst>
              </p:cNvPr>
              <p:cNvSpPr/>
              <p:nvPr/>
            </p:nvSpPr>
            <p:spPr bwMode="auto">
              <a:xfrm rot="5400000">
                <a:off x="4096271" y="4310174"/>
                <a:ext cx="373778" cy="279970"/>
              </a:xfrm>
              <a:custGeom>
                <a:gdLst>
                  <a:gd name="T0" fmla="*/ 0 w 443"/>
                  <a:gd name="T1" fmla="*/ 332 h 332"/>
                  <a:gd name="T2" fmla="*/ 443 w 443"/>
                  <a:gd name="T3" fmla="*/ 274 h 332"/>
                  <a:gd name="T4" fmla="*/ 370 w 443"/>
                  <a:gd name="T5" fmla="*/ 0 h 332"/>
                  <a:gd name="T6" fmla="*/ 0 w 443"/>
                  <a:gd name="T7" fmla="*/ 48 h 332"/>
                  <a:gd name="T8" fmla="*/ 0 w 443"/>
                  <a:gd name="T9" fmla="*/ 332 h 3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2" h="332">
                    <a:moveTo>
                      <a:pt x="0" y="332"/>
                    </a:moveTo>
                    <a:cubicBezTo>
                      <a:pt x="153" y="330"/>
                      <a:pt x="301" y="310"/>
                      <a:pt x="443" y="274"/>
                    </a:cubicBezTo>
                    <a:cubicBezTo>
                      <a:pt x="370" y="0"/>
                      <a:pt x="370" y="0"/>
                      <a:pt x="370" y="0"/>
                    </a:cubicBezTo>
                    <a:cubicBezTo>
                      <a:pt x="251" y="30"/>
                      <a:pt x="127" y="46"/>
                      <a:pt x="0" y="48"/>
                    </a:cubicBezTo>
                    <a:lnTo>
                      <a:pt x="0" y="332"/>
                    </a:lnTo>
                    <a:close/>
                  </a:path>
                </a:pathLst>
              </a:custGeom>
              <a:solidFill>
                <a:srgbClr val="009B6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Freeform 26">
                <a:extLst>
                  <a:ext uri="{FF2B5EF4-FFF2-40B4-BE49-F238E27FC236}">
                    <a16:creationId xmlns:a16="http://schemas.microsoft.com/office/drawing/2014/main" id="{D902926D-B675-15C3-4538-CDAA54BECF89}"/>
                  </a:ext>
                </a:extLst>
              </p:cNvPr>
              <p:cNvSpPr/>
              <p:nvPr/>
            </p:nvSpPr>
            <p:spPr bwMode="auto">
              <a:xfrm rot="5400000">
                <a:off x="4352243" y="3156843"/>
                <a:ext cx="418864" cy="399230"/>
              </a:xfrm>
              <a:custGeom>
                <a:gdLst>
                  <a:gd name="T0" fmla="*/ 0 w 497"/>
                  <a:gd name="T1" fmla="*/ 201 h 473"/>
                  <a:gd name="T2" fmla="*/ 355 w 497"/>
                  <a:gd name="T3" fmla="*/ 473 h 473"/>
                  <a:gd name="T4" fmla="*/ 497 w 497"/>
                  <a:gd name="T5" fmla="*/ 227 h 473"/>
                  <a:gd name="T6" fmla="*/ 201 w 497"/>
                  <a:gd name="T7" fmla="*/ 0 h 473"/>
                  <a:gd name="T8" fmla="*/ 0 w 497"/>
                  <a:gd name="T9" fmla="*/ 201 h 4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7" h="472">
                    <a:moveTo>
                      <a:pt x="0" y="201"/>
                    </a:moveTo>
                    <a:cubicBezTo>
                      <a:pt x="107" y="305"/>
                      <a:pt x="226" y="397"/>
                      <a:pt x="355" y="473"/>
                    </a:cubicBezTo>
                    <a:cubicBezTo>
                      <a:pt x="497" y="227"/>
                      <a:pt x="497" y="227"/>
                      <a:pt x="497" y="227"/>
                    </a:cubicBezTo>
                    <a:cubicBezTo>
                      <a:pt x="389" y="163"/>
                      <a:pt x="290" y="87"/>
                      <a:pt x="201" y="0"/>
                    </a:cubicBezTo>
                    <a:lnTo>
                      <a:pt x="0" y="201"/>
                    </a:lnTo>
                    <a:close/>
                  </a:path>
                </a:pathLst>
              </a:custGeom>
              <a:solidFill>
                <a:srgbClr val="8EC21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Freeform 27">
                <a:extLst>
                  <a:ext uri="{FF2B5EF4-FFF2-40B4-BE49-F238E27FC236}">
                    <a16:creationId xmlns:a16="http://schemas.microsoft.com/office/drawing/2014/main" id="{7E525D7D-04F5-3DD7-AA64-E3E099109B01}"/>
                  </a:ext>
                </a:extLst>
              </p:cNvPr>
              <p:cNvSpPr/>
              <p:nvPr/>
            </p:nvSpPr>
            <p:spPr bwMode="auto">
              <a:xfrm rot="5400000">
                <a:off x="4096271" y="3902945"/>
                <a:ext cx="373778" cy="279970"/>
              </a:xfrm>
              <a:custGeom>
                <a:gdLst>
                  <a:gd name="T0" fmla="*/ 0 w 443"/>
                  <a:gd name="T1" fmla="*/ 274 h 332"/>
                  <a:gd name="T2" fmla="*/ 443 w 443"/>
                  <a:gd name="T3" fmla="*/ 332 h 332"/>
                  <a:gd name="T4" fmla="*/ 443 w 443"/>
                  <a:gd name="T5" fmla="*/ 48 h 332"/>
                  <a:gd name="T6" fmla="*/ 73 w 443"/>
                  <a:gd name="T7" fmla="*/ 0 h 332"/>
                  <a:gd name="T8" fmla="*/ 0 w 443"/>
                  <a:gd name="T9" fmla="*/ 274 h 3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2" h="332">
                    <a:moveTo>
                      <a:pt x="0" y="274"/>
                    </a:moveTo>
                    <a:cubicBezTo>
                      <a:pt x="142" y="310"/>
                      <a:pt x="290" y="330"/>
                      <a:pt x="443" y="332"/>
                    </a:cubicBezTo>
                    <a:cubicBezTo>
                      <a:pt x="443" y="48"/>
                      <a:pt x="443" y="48"/>
                      <a:pt x="443" y="48"/>
                    </a:cubicBezTo>
                    <a:cubicBezTo>
                      <a:pt x="316" y="46"/>
                      <a:pt x="192" y="30"/>
                      <a:pt x="73" y="0"/>
                    </a:cubicBezTo>
                    <a:lnTo>
                      <a:pt x="0" y="274"/>
                    </a:lnTo>
                    <a:close/>
                  </a:path>
                </a:pathLst>
              </a:custGeom>
              <a:solidFill>
                <a:srgbClr val="009A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Freeform 28">
                <a:extLst>
                  <a:ext uri="{FF2B5EF4-FFF2-40B4-BE49-F238E27FC236}">
                    <a16:creationId xmlns:a16="http://schemas.microsoft.com/office/drawing/2014/main" id="{1F9CFDC2-5964-1DA6-6D20-FBB005683C2E}"/>
                  </a:ext>
                </a:extLst>
              </p:cNvPr>
              <p:cNvSpPr/>
              <p:nvPr/>
            </p:nvSpPr>
            <p:spPr bwMode="auto">
              <a:xfrm rot="5400000">
                <a:off x="4171172" y="3504442"/>
                <a:ext cx="410865" cy="351962"/>
              </a:xfrm>
              <a:custGeom>
                <a:gdLst>
                  <a:gd name="T0" fmla="*/ 0 w 487"/>
                  <a:gd name="T1" fmla="*/ 246 h 418"/>
                  <a:gd name="T2" fmla="*/ 413 w 487"/>
                  <a:gd name="T3" fmla="*/ 418 h 418"/>
                  <a:gd name="T4" fmla="*/ 487 w 487"/>
                  <a:gd name="T5" fmla="*/ 143 h 418"/>
                  <a:gd name="T6" fmla="*/ 142 w 487"/>
                  <a:gd name="T7" fmla="*/ 0 h 418"/>
                  <a:gd name="T8" fmla="*/ 0 w 487"/>
                  <a:gd name="T9" fmla="*/ 246 h 4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7" h="418">
                    <a:moveTo>
                      <a:pt x="0" y="246"/>
                    </a:moveTo>
                    <a:cubicBezTo>
                      <a:pt x="129" y="319"/>
                      <a:pt x="268" y="377"/>
                      <a:pt x="413" y="418"/>
                    </a:cubicBezTo>
                    <a:cubicBezTo>
                      <a:pt x="487" y="143"/>
                      <a:pt x="487" y="143"/>
                      <a:pt x="487" y="143"/>
                    </a:cubicBezTo>
                    <a:cubicBezTo>
                      <a:pt x="365" y="109"/>
                      <a:pt x="250" y="61"/>
                      <a:pt x="142" y="0"/>
                    </a:cubicBezTo>
                    <a:lnTo>
                      <a:pt x="0" y="246"/>
                    </a:lnTo>
                    <a:close/>
                  </a:path>
                </a:pathLst>
              </a:custGeom>
              <a:solidFill>
                <a:srgbClr val="23AC3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Line 29">
                <a:extLst>
                  <a:ext uri="{FF2B5EF4-FFF2-40B4-BE49-F238E27FC236}">
                    <a16:creationId xmlns:a16="http://schemas.microsoft.com/office/drawing/2014/main" id="{16A08CC4-5133-E74F-0A81-A9575A35833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rot="5400000" flipH="1" flipV="1">
                <a:off x="4926001" y="3633158"/>
                <a:ext cx="144712" cy="1371487"/>
              </a:xfrm>
              <a:prstGeom prst="line">
                <a:avLst/>
              </a:prstGeom>
              <a:noFill/>
              <a:ln w="19050" cap="flat">
                <a:solidFill>
                  <a:srgbClr val="000000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2" name="Line 30">
                <a:extLst>
                  <a:ext uri="{FF2B5EF4-FFF2-40B4-BE49-F238E27FC236}">
                    <a16:creationId xmlns:a16="http://schemas.microsoft.com/office/drawing/2014/main" id="{BF016347-2DA7-B4A6-89B0-10B882CB4F2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rot="5400000" flipH="1">
                <a:off x="5586838" y="4343806"/>
                <a:ext cx="1130060" cy="935536"/>
              </a:xfrm>
              <a:prstGeom prst="line">
                <a:avLst/>
              </a:prstGeom>
              <a:noFill/>
              <a:ln w="19050" cap="flat">
                <a:solidFill>
                  <a:srgbClr val="000000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文本框 62">
                <a:extLst>
                  <a:ext uri="{FF2B5EF4-FFF2-40B4-BE49-F238E27FC236}">
                    <a16:creationId xmlns:a16="http://schemas.microsoft.com/office/drawing/2014/main" id="{64449242-9866-FAC7-14BA-9D7B46220DBB}"/>
                  </a:ext>
                </a:extLst>
              </p:cNvPr>
              <p:cNvSpPr txBox="1"/>
              <p:nvPr/>
            </p:nvSpPr>
            <p:spPr>
              <a:xfrm rot="5999472">
                <a:off x="5023087" y="4594178"/>
                <a:ext cx="83548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b="1">
                    <a:latin typeface="思源黑体 CN Medium" panose="020b0600000000000000" pitchFamily="34" charset="-122"/>
                    <a:ea typeface="思源黑体 CN Medium" panose="020b0600000000000000" pitchFamily="34" charset="-122"/>
                  </a:rPr>
                  <a:t>120</a:t>
                </a:r>
                <a:r>
                  <a:rPr lang="zh-CN" altLang="en-US" b="1">
                    <a:latin typeface="思源黑体 CN Medium" panose="020b0600000000000000" pitchFamily="34" charset="-122"/>
                    <a:ea typeface="思源黑体 CN Medium" panose="020b0600000000000000" pitchFamily="34" charset="-122"/>
                  </a:rPr>
                  <a:t>度</a:t>
                </a:r>
              </a:p>
            </p:txBody>
          </p:sp>
        </p:grpSp>
        <p:grpSp>
          <p:nvGrpSpPr>
            <p:cNvPr id="5" name="组合 4">
              <a:extLst>
                <a:ext uri="{FF2B5EF4-FFF2-40B4-BE49-F238E27FC236}">
                  <a16:creationId xmlns:a16="http://schemas.microsoft.com/office/drawing/2014/main" id="{43ABB446-281C-6E91-7E04-9FC31BD60697}"/>
                </a:ext>
              </a:extLst>
            </p:cNvPr>
            <p:cNvGrpSpPr/>
            <p:nvPr/>
          </p:nvGrpSpPr>
          <p:grpSpPr>
            <a:xfrm>
              <a:off x="7574724" y="2659555"/>
              <a:ext cx="3142934" cy="3142934"/>
              <a:chOff x="7574724" y="2589926"/>
              <a:chExt cx="3142934" cy="3142934"/>
            </a:xfrm>
          </p:grpSpPr>
          <p:sp>
            <p:nvSpPr>
              <p:cNvPr id="6" name="AutoShape 3">
                <a:extLst>
                  <a:ext uri="{FF2B5EF4-FFF2-40B4-BE49-F238E27FC236}">
                    <a16:creationId xmlns:a16="http://schemas.microsoft.com/office/drawing/2014/main" id="{9A8C0582-6265-18CA-D155-477C702C313E}"/>
                  </a:ext>
                </a:extLst>
              </p:cNvPr>
              <p:cNvSpPr>
                <a:spLocks noChangeAspect="1" noChangeArrowheads="1" noTextEdit="1"/>
              </p:cNvSpPr>
              <p:nvPr/>
            </p:nvSpPr>
            <p:spPr bwMode="auto">
              <a:xfrm rot="5400000">
                <a:off x="7575451" y="2590653"/>
                <a:ext cx="3141480" cy="314148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" name="Freeform 5">
                <a:extLst>
                  <a:ext uri="{FF2B5EF4-FFF2-40B4-BE49-F238E27FC236}">
                    <a16:creationId xmlns:a16="http://schemas.microsoft.com/office/drawing/2014/main" id="{07924534-C2CA-5274-6E0D-06EB3B634DEF}"/>
                  </a:ext>
                </a:extLst>
              </p:cNvPr>
              <p:cNvSpPr/>
              <p:nvPr/>
            </p:nvSpPr>
            <p:spPr bwMode="auto">
              <a:xfrm rot="5400000">
                <a:off x="8802592" y="2543022"/>
                <a:ext cx="279970" cy="373778"/>
              </a:xfrm>
              <a:custGeom>
                <a:gdLst>
                  <a:gd name="T0" fmla="*/ 0 w 332"/>
                  <a:gd name="T1" fmla="*/ 0 h 443"/>
                  <a:gd name="T2" fmla="*/ 58 w 332"/>
                  <a:gd name="T3" fmla="*/ 443 h 443"/>
                  <a:gd name="T4" fmla="*/ 332 w 332"/>
                  <a:gd name="T5" fmla="*/ 370 h 443"/>
                  <a:gd name="T6" fmla="*/ 284 w 332"/>
                  <a:gd name="T7" fmla="*/ 0 h 443"/>
                  <a:gd name="T8" fmla="*/ 0 w 332"/>
                  <a:gd name="T9" fmla="*/ 0 h 4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2" h="442">
                    <a:moveTo>
                      <a:pt x="0" y="0"/>
                    </a:moveTo>
                    <a:cubicBezTo>
                      <a:pt x="2" y="153"/>
                      <a:pt x="22" y="301"/>
                      <a:pt x="58" y="443"/>
                    </a:cubicBezTo>
                    <a:cubicBezTo>
                      <a:pt x="332" y="370"/>
                      <a:pt x="332" y="370"/>
                      <a:pt x="332" y="370"/>
                    </a:cubicBezTo>
                    <a:cubicBezTo>
                      <a:pt x="302" y="251"/>
                      <a:pt x="286" y="127"/>
                      <a:pt x="284" y="0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CC9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6">
                <a:extLst>
                  <a:ext uri="{FF2B5EF4-FFF2-40B4-BE49-F238E27FC236}">
                    <a16:creationId xmlns:a16="http://schemas.microsoft.com/office/drawing/2014/main" id="{D69FE53C-1270-1069-FCC2-0C3AFAC5B014}"/>
                  </a:ext>
                </a:extLst>
              </p:cNvPr>
              <p:cNvSpPr/>
              <p:nvPr/>
            </p:nvSpPr>
            <p:spPr bwMode="auto">
              <a:xfrm rot="5400000">
                <a:off x="10089726" y="3071692"/>
                <a:ext cx="418864" cy="399230"/>
              </a:xfrm>
              <a:custGeom>
                <a:gdLst>
                  <a:gd name="T0" fmla="*/ 355 w 497"/>
                  <a:gd name="T1" fmla="*/ 0 h 473"/>
                  <a:gd name="T2" fmla="*/ 0 w 497"/>
                  <a:gd name="T3" fmla="*/ 272 h 473"/>
                  <a:gd name="T4" fmla="*/ 201 w 497"/>
                  <a:gd name="T5" fmla="*/ 473 h 473"/>
                  <a:gd name="T6" fmla="*/ 497 w 497"/>
                  <a:gd name="T7" fmla="*/ 246 h 473"/>
                  <a:gd name="T8" fmla="*/ 355 w 497"/>
                  <a:gd name="T9" fmla="*/ 0 h 4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7" h="472">
                    <a:moveTo>
                      <a:pt x="355" y="0"/>
                    </a:moveTo>
                    <a:cubicBezTo>
                      <a:pt x="226" y="76"/>
                      <a:pt x="107" y="168"/>
                      <a:pt x="0" y="272"/>
                    </a:cubicBezTo>
                    <a:cubicBezTo>
                      <a:pt x="201" y="473"/>
                      <a:pt x="201" y="473"/>
                      <a:pt x="201" y="473"/>
                    </a:cubicBezTo>
                    <a:cubicBezTo>
                      <a:pt x="290" y="386"/>
                      <a:pt x="389" y="310"/>
                      <a:pt x="497" y="246"/>
                    </a:cubicBezTo>
                    <a:lnTo>
                      <a:pt x="355" y="0"/>
                    </a:lnTo>
                    <a:close/>
                  </a:path>
                </a:pathLst>
              </a:custGeom>
              <a:solidFill>
                <a:srgbClr val="E7003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" name="Freeform 7">
                <a:extLst>
                  <a:ext uri="{FF2B5EF4-FFF2-40B4-BE49-F238E27FC236}">
                    <a16:creationId xmlns:a16="http://schemas.microsoft.com/office/drawing/2014/main" id="{61EC5A7B-6F76-30FA-F214-E811DA521C50}"/>
                  </a:ext>
                </a:extLst>
              </p:cNvPr>
              <p:cNvSpPr/>
              <p:nvPr/>
            </p:nvSpPr>
            <p:spPr bwMode="auto">
              <a:xfrm rot="5400000">
                <a:off x="10278796" y="3419291"/>
                <a:ext cx="410865" cy="351962"/>
              </a:xfrm>
              <a:custGeom>
                <a:gdLst>
                  <a:gd name="T0" fmla="*/ 413 w 487"/>
                  <a:gd name="T1" fmla="*/ 0 h 418"/>
                  <a:gd name="T2" fmla="*/ 0 w 487"/>
                  <a:gd name="T3" fmla="*/ 172 h 418"/>
                  <a:gd name="T4" fmla="*/ 142 w 487"/>
                  <a:gd name="T5" fmla="*/ 418 h 418"/>
                  <a:gd name="T6" fmla="*/ 487 w 487"/>
                  <a:gd name="T7" fmla="*/ 275 h 418"/>
                  <a:gd name="T8" fmla="*/ 413 w 487"/>
                  <a:gd name="T9" fmla="*/ 0 h 4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7" h="418">
                    <a:moveTo>
                      <a:pt x="413" y="0"/>
                    </a:moveTo>
                    <a:cubicBezTo>
                      <a:pt x="268" y="41"/>
                      <a:pt x="129" y="99"/>
                      <a:pt x="0" y="172"/>
                    </a:cubicBezTo>
                    <a:cubicBezTo>
                      <a:pt x="142" y="418"/>
                      <a:pt x="142" y="418"/>
                      <a:pt x="142" y="418"/>
                    </a:cubicBezTo>
                    <a:cubicBezTo>
                      <a:pt x="250" y="357"/>
                      <a:pt x="365" y="309"/>
                      <a:pt x="487" y="275"/>
                    </a:cubicBezTo>
                    <a:lnTo>
                      <a:pt x="413" y="0"/>
                    </a:lnTo>
                    <a:close/>
                  </a:path>
                </a:pathLst>
              </a:custGeom>
              <a:solidFill>
                <a:srgbClr val="E4004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" name="Freeform 8">
                <a:extLst>
                  <a:ext uri="{FF2B5EF4-FFF2-40B4-BE49-F238E27FC236}">
                    <a16:creationId xmlns:a16="http://schemas.microsoft.com/office/drawing/2014/main" id="{FFF574E6-59DE-745E-D38D-4B0A4D1AF500}"/>
                  </a:ext>
                </a:extLst>
              </p:cNvPr>
              <p:cNvSpPr/>
              <p:nvPr/>
            </p:nvSpPr>
            <p:spPr bwMode="auto">
              <a:xfrm rot="5400000">
                <a:off x="9836662" y="2798994"/>
                <a:ext cx="399230" cy="418864"/>
              </a:xfrm>
              <a:custGeom>
                <a:gdLst>
                  <a:gd name="T0" fmla="*/ 272 w 473"/>
                  <a:gd name="T1" fmla="*/ 0 h 497"/>
                  <a:gd name="T2" fmla="*/ 0 w 473"/>
                  <a:gd name="T3" fmla="*/ 355 h 497"/>
                  <a:gd name="T4" fmla="*/ 246 w 473"/>
                  <a:gd name="T5" fmla="*/ 497 h 497"/>
                  <a:gd name="T6" fmla="*/ 473 w 473"/>
                  <a:gd name="T7" fmla="*/ 201 h 497"/>
                  <a:gd name="T8" fmla="*/ 272 w 473"/>
                  <a:gd name="T9" fmla="*/ 0 h 4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72" h="497">
                    <a:moveTo>
                      <a:pt x="272" y="0"/>
                    </a:moveTo>
                    <a:cubicBezTo>
                      <a:pt x="168" y="107"/>
                      <a:pt x="76" y="226"/>
                      <a:pt x="0" y="355"/>
                    </a:cubicBezTo>
                    <a:cubicBezTo>
                      <a:pt x="246" y="497"/>
                      <a:pt x="246" y="497"/>
                      <a:pt x="246" y="497"/>
                    </a:cubicBezTo>
                    <a:cubicBezTo>
                      <a:pt x="310" y="389"/>
                      <a:pt x="386" y="290"/>
                      <a:pt x="473" y="201"/>
                    </a:cubicBezTo>
                    <a:lnTo>
                      <a:pt x="272" y="0"/>
                    </a:lnTo>
                    <a:close/>
                  </a:path>
                </a:pathLst>
              </a:custGeom>
              <a:solidFill>
                <a:srgbClr val="E7001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" name="Freeform 9">
                <a:extLst>
                  <a:ext uri="{FF2B5EF4-FFF2-40B4-BE49-F238E27FC236}">
                    <a16:creationId xmlns:a16="http://schemas.microsoft.com/office/drawing/2014/main" id="{CAEF99B1-F490-2397-E431-D7E9C1DB9215}"/>
                  </a:ext>
                </a:extLst>
              </p:cNvPr>
              <p:cNvSpPr/>
              <p:nvPr/>
            </p:nvSpPr>
            <p:spPr bwMode="auto">
              <a:xfrm rot="5400000">
                <a:off x="9209821" y="2543022"/>
                <a:ext cx="279970" cy="373778"/>
              </a:xfrm>
              <a:custGeom>
                <a:gdLst>
                  <a:gd name="T0" fmla="*/ 58 w 332"/>
                  <a:gd name="T1" fmla="*/ 0 h 443"/>
                  <a:gd name="T2" fmla="*/ 0 w 332"/>
                  <a:gd name="T3" fmla="*/ 443 h 443"/>
                  <a:gd name="T4" fmla="*/ 284 w 332"/>
                  <a:gd name="T5" fmla="*/ 443 h 443"/>
                  <a:gd name="T6" fmla="*/ 332 w 332"/>
                  <a:gd name="T7" fmla="*/ 73 h 443"/>
                  <a:gd name="T8" fmla="*/ 58 w 332"/>
                  <a:gd name="T9" fmla="*/ 0 h 4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2" h="442">
                    <a:moveTo>
                      <a:pt x="58" y="0"/>
                    </a:moveTo>
                    <a:cubicBezTo>
                      <a:pt x="22" y="142"/>
                      <a:pt x="2" y="290"/>
                      <a:pt x="0" y="443"/>
                    </a:cubicBezTo>
                    <a:cubicBezTo>
                      <a:pt x="284" y="443"/>
                      <a:pt x="284" y="443"/>
                      <a:pt x="284" y="443"/>
                    </a:cubicBezTo>
                    <a:cubicBezTo>
                      <a:pt x="286" y="316"/>
                      <a:pt x="302" y="192"/>
                      <a:pt x="332" y="73"/>
                    </a:cubicBezTo>
                    <a:lnTo>
                      <a:pt x="58" y="0"/>
                    </a:lnTo>
                    <a:close/>
                  </a:path>
                </a:pathLst>
              </a:custGeom>
              <a:solidFill>
                <a:srgbClr val="F3980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" name="Freeform 10">
                <a:extLst>
                  <a:ext uri="{FF2B5EF4-FFF2-40B4-BE49-F238E27FC236}">
                    <a16:creationId xmlns:a16="http://schemas.microsoft.com/office/drawing/2014/main" id="{3428B341-838D-C5A0-5463-283CBE7F02E9}"/>
                  </a:ext>
                </a:extLst>
              </p:cNvPr>
              <p:cNvSpPr/>
              <p:nvPr/>
            </p:nvSpPr>
            <p:spPr bwMode="auto">
              <a:xfrm rot="5400000">
                <a:off x="9536331" y="2617923"/>
                <a:ext cx="351962" cy="410865"/>
              </a:xfrm>
              <a:custGeom>
                <a:gdLst>
                  <a:gd name="T0" fmla="*/ 172 w 418"/>
                  <a:gd name="T1" fmla="*/ 0 h 487"/>
                  <a:gd name="T2" fmla="*/ 0 w 418"/>
                  <a:gd name="T3" fmla="*/ 413 h 487"/>
                  <a:gd name="T4" fmla="*/ 275 w 418"/>
                  <a:gd name="T5" fmla="*/ 487 h 487"/>
                  <a:gd name="T6" fmla="*/ 418 w 418"/>
                  <a:gd name="T7" fmla="*/ 142 h 487"/>
                  <a:gd name="T8" fmla="*/ 172 w 418"/>
                  <a:gd name="T9" fmla="*/ 0 h 4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8" h="487">
                    <a:moveTo>
                      <a:pt x="172" y="0"/>
                    </a:moveTo>
                    <a:cubicBezTo>
                      <a:pt x="99" y="129"/>
                      <a:pt x="41" y="268"/>
                      <a:pt x="0" y="413"/>
                    </a:cubicBezTo>
                    <a:cubicBezTo>
                      <a:pt x="275" y="487"/>
                      <a:pt x="275" y="487"/>
                      <a:pt x="275" y="487"/>
                    </a:cubicBezTo>
                    <a:cubicBezTo>
                      <a:pt x="309" y="365"/>
                      <a:pt x="357" y="250"/>
                      <a:pt x="418" y="142"/>
                    </a:cubicBezTo>
                    <a:lnTo>
                      <a:pt x="172" y="0"/>
                    </a:lnTo>
                    <a:close/>
                  </a:path>
                </a:pathLst>
              </a:custGeom>
              <a:solidFill>
                <a:srgbClr val="EB61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Freeform 11">
                <a:extLst>
                  <a:ext uri="{FF2B5EF4-FFF2-40B4-BE49-F238E27FC236}">
                    <a16:creationId xmlns:a16="http://schemas.microsoft.com/office/drawing/2014/main" id="{BD8D29D7-3F52-13FA-6C3D-6A7BFCD4FAF7}"/>
                  </a:ext>
                </a:extLst>
              </p:cNvPr>
              <p:cNvSpPr/>
              <p:nvPr/>
            </p:nvSpPr>
            <p:spPr bwMode="auto">
              <a:xfrm rot="5400000">
                <a:off x="10390784" y="3817794"/>
                <a:ext cx="373778" cy="279970"/>
              </a:xfrm>
              <a:custGeom>
                <a:gdLst>
                  <a:gd name="T0" fmla="*/ 443 w 443"/>
                  <a:gd name="T1" fmla="*/ 0 h 332"/>
                  <a:gd name="T2" fmla="*/ 0 w 443"/>
                  <a:gd name="T3" fmla="*/ 58 h 332"/>
                  <a:gd name="T4" fmla="*/ 73 w 443"/>
                  <a:gd name="T5" fmla="*/ 332 h 332"/>
                  <a:gd name="T6" fmla="*/ 443 w 443"/>
                  <a:gd name="T7" fmla="*/ 284 h 332"/>
                  <a:gd name="T8" fmla="*/ 443 w 443"/>
                  <a:gd name="T9" fmla="*/ 0 h 3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2" h="332">
                    <a:moveTo>
                      <a:pt x="443" y="0"/>
                    </a:moveTo>
                    <a:cubicBezTo>
                      <a:pt x="290" y="2"/>
                      <a:pt x="142" y="22"/>
                      <a:pt x="0" y="58"/>
                    </a:cubicBezTo>
                    <a:cubicBezTo>
                      <a:pt x="73" y="332"/>
                      <a:pt x="73" y="332"/>
                      <a:pt x="73" y="332"/>
                    </a:cubicBezTo>
                    <a:cubicBezTo>
                      <a:pt x="192" y="302"/>
                      <a:pt x="316" y="286"/>
                      <a:pt x="443" y="284"/>
                    </a:cubicBezTo>
                    <a:lnTo>
                      <a:pt x="443" y="0"/>
                    </a:lnTo>
                    <a:close/>
                  </a:path>
                </a:pathLst>
              </a:custGeom>
              <a:solidFill>
                <a:srgbClr val="E6006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Freeform 12">
                <a:extLst>
                  <a:ext uri="{FF2B5EF4-FFF2-40B4-BE49-F238E27FC236}">
                    <a16:creationId xmlns:a16="http://schemas.microsoft.com/office/drawing/2014/main" id="{10F46D27-D1AF-6941-6E84-0E629A7F6870}"/>
                  </a:ext>
                </a:extLst>
              </p:cNvPr>
              <p:cNvSpPr/>
              <p:nvPr/>
            </p:nvSpPr>
            <p:spPr bwMode="auto">
              <a:xfrm rot="5400000">
                <a:off x="10390784" y="4225023"/>
                <a:ext cx="373778" cy="279970"/>
              </a:xfrm>
              <a:custGeom>
                <a:gdLst>
                  <a:gd name="T0" fmla="*/ 443 w 443"/>
                  <a:gd name="T1" fmla="*/ 58 h 332"/>
                  <a:gd name="T2" fmla="*/ 0 w 443"/>
                  <a:gd name="T3" fmla="*/ 0 h 332"/>
                  <a:gd name="T4" fmla="*/ 0 w 443"/>
                  <a:gd name="T5" fmla="*/ 284 h 332"/>
                  <a:gd name="T6" fmla="*/ 370 w 443"/>
                  <a:gd name="T7" fmla="*/ 332 h 332"/>
                  <a:gd name="T8" fmla="*/ 443 w 443"/>
                  <a:gd name="T9" fmla="*/ 58 h 3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2" h="332">
                    <a:moveTo>
                      <a:pt x="443" y="58"/>
                    </a:moveTo>
                    <a:cubicBezTo>
                      <a:pt x="301" y="22"/>
                      <a:pt x="153" y="2"/>
                      <a:pt x="0" y="0"/>
                    </a:cubicBezTo>
                    <a:cubicBezTo>
                      <a:pt x="0" y="284"/>
                      <a:pt x="0" y="284"/>
                      <a:pt x="0" y="284"/>
                    </a:cubicBezTo>
                    <a:cubicBezTo>
                      <a:pt x="127" y="286"/>
                      <a:pt x="251" y="302"/>
                      <a:pt x="370" y="332"/>
                    </a:cubicBezTo>
                    <a:lnTo>
                      <a:pt x="443" y="58"/>
                    </a:lnTo>
                    <a:close/>
                  </a:path>
                </a:pathLst>
              </a:custGeom>
              <a:solidFill>
                <a:srgbClr val="E500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Freeform 13">
                <a:extLst>
                  <a:ext uri="{FF2B5EF4-FFF2-40B4-BE49-F238E27FC236}">
                    <a16:creationId xmlns:a16="http://schemas.microsoft.com/office/drawing/2014/main" id="{5C91C10A-A791-ACC7-8AE7-187CB52704F5}"/>
                  </a:ext>
                </a:extLst>
              </p:cNvPr>
              <p:cNvSpPr/>
              <p:nvPr/>
            </p:nvSpPr>
            <p:spPr bwMode="auto">
              <a:xfrm rot="5400000">
                <a:off x="9536331" y="5293998"/>
                <a:ext cx="351962" cy="410865"/>
              </a:xfrm>
              <a:custGeom>
                <a:gdLst>
                  <a:gd name="T0" fmla="*/ 418 w 418"/>
                  <a:gd name="T1" fmla="*/ 413 h 487"/>
                  <a:gd name="T2" fmla="*/ 246 w 418"/>
                  <a:gd name="T3" fmla="*/ 0 h 487"/>
                  <a:gd name="T4" fmla="*/ 0 w 418"/>
                  <a:gd name="T5" fmla="*/ 142 h 487"/>
                  <a:gd name="T6" fmla="*/ 143 w 418"/>
                  <a:gd name="T7" fmla="*/ 487 h 487"/>
                  <a:gd name="T8" fmla="*/ 418 w 418"/>
                  <a:gd name="T9" fmla="*/ 413 h 4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8" h="487">
                    <a:moveTo>
                      <a:pt x="418" y="413"/>
                    </a:moveTo>
                    <a:cubicBezTo>
                      <a:pt x="377" y="268"/>
                      <a:pt x="319" y="129"/>
                      <a:pt x="246" y="0"/>
                    </a:cubicBezTo>
                    <a:cubicBezTo>
                      <a:pt x="0" y="142"/>
                      <a:pt x="0" y="142"/>
                      <a:pt x="0" y="142"/>
                    </a:cubicBezTo>
                    <a:cubicBezTo>
                      <a:pt x="61" y="250"/>
                      <a:pt x="109" y="365"/>
                      <a:pt x="143" y="487"/>
                    </a:cubicBezTo>
                    <a:lnTo>
                      <a:pt x="418" y="413"/>
                    </a:lnTo>
                    <a:close/>
                  </a:path>
                </a:pathLst>
              </a:custGeom>
              <a:solidFill>
                <a:srgbClr val="1D208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Freeform 14">
                <a:extLst>
                  <a:ext uri="{FF2B5EF4-FFF2-40B4-BE49-F238E27FC236}">
                    <a16:creationId xmlns:a16="http://schemas.microsoft.com/office/drawing/2014/main" id="{8A0E292D-EC7F-623F-483B-A449C3427C50}"/>
                  </a:ext>
                </a:extLst>
              </p:cNvPr>
              <p:cNvSpPr/>
              <p:nvPr/>
            </p:nvSpPr>
            <p:spPr bwMode="auto">
              <a:xfrm rot="5400000">
                <a:off x="9836662" y="5104928"/>
                <a:ext cx="399230" cy="418864"/>
              </a:xfrm>
              <a:custGeom>
                <a:gdLst>
                  <a:gd name="T0" fmla="*/ 473 w 473"/>
                  <a:gd name="T1" fmla="*/ 355 h 497"/>
                  <a:gd name="T2" fmla="*/ 201 w 473"/>
                  <a:gd name="T3" fmla="*/ 0 h 497"/>
                  <a:gd name="T4" fmla="*/ 0 w 473"/>
                  <a:gd name="T5" fmla="*/ 201 h 497"/>
                  <a:gd name="T6" fmla="*/ 227 w 473"/>
                  <a:gd name="T7" fmla="*/ 497 h 497"/>
                  <a:gd name="T8" fmla="*/ 473 w 473"/>
                  <a:gd name="T9" fmla="*/ 355 h 4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72" h="497">
                    <a:moveTo>
                      <a:pt x="473" y="355"/>
                    </a:moveTo>
                    <a:cubicBezTo>
                      <a:pt x="397" y="226"/>
                      <a:pt x="305" y="107"/>
                      <a:pt x="201" y="0"/>
                    </a:cubicBezTo>
                    <a:cubicBezTo>
                      <a:pt x="0" y="201"/>
                      <a:pt x="0" y="201"/>
                      <a:pt x="0" y="201"/>
                    </a:cubicBezTo>
                    <a:cubicBezTo>
                      <a:pt x="87" y="290"/>
                      <a:pt x="163" y="389"/>
                      <a:pt x="227" y="497"/>
                    </a:cubicBezTo>
                    <a:lnTo>
                      <a:pt x="473" y="355"/>
                    </a:lnTo>
                    <a:close/>
                  </a:path>
                </a:pathLst>
              </a:custGeom>
              <a:solidFill>
                <a:srgbClr val="59147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Freeform 15">
                <a:extLst>
                  <a:ext uri="{FF2B5EF4-FFF2-40B4-BE49-F238E27FC236}">
                    <a16:creationId xmlns:a16="http://schemas.microsoft.com/office/drawing/2014/main" id="{05003F49-EF76-030E-312F-9D5A8B127C87}"/>
                  </a:ext>
                </a:extLst>
              </p:cNvPr>
              <p:cNvSpPr/>
              <p:nvPr/>
            </p:nvSpPr>
            <p:spPr bwMode="auto">
              <a:xfrm rot="5400000">
                <a:off x="10278796" y="4551533"/>
                <a:ext cx="410865" cy="351962"/>
              </a:xfrm>
              <a:custGeom>
                <a:gdLst>
                  <a:gd name="T0" fmla="*/ 487 w 487"/>
                  <a:gd name="T1" fmla="*/ 172 h 418"/>
                  <a:gd name="T2" fmla="*/ 74 w 487"/>
                  <a:gd name="T3" fmla="*/ 0 h 418"/>
                  <a:gd name="T4" fmla="*/ 0 w 487"/>
                  <a:gd name="T5" fmla="*/ 275 h 418"/>
                  <a:gd name="T6" fmla="*/ 345 w 487"/>
                  <a:gd name="T7" fmla="*/ 418 h 418"/>
                  <a:gd name="T8" fmla="*/ 487 w 487"/>
                  <a:gd name="T9" fmla="*/ 172 h 4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7" h="418">
                    <a:moveTo>
                      <a:pt x="487" y="172"/>
                    </a:moveTo>
                    <a:cubicBezTo>
                      <a:pt x="358" y="99"/>
                      <a:pt x="219" y="41"/>
                      <a:pt x="74" y="0"/>
                    </a:cubicBezTo>
                    <a:cubicBezTo>
                      <a:pt x="0" y="275"/>
                      <a:pt x="0" y="275"/>
                      <a:pt x="0" y="275"/>
                    </a:cubicBezTo>
                    <a:cubicBezTo>
                      <a:pt x="122" y="309"/>
                      <a:pt x="237" y="357"/>
                      <a:pt x="345" y="418"/>
                    </a:cubicBezTo>
                    <a:lnTo>
                      <a:pt x="487" y="172"/>
                    </a:lnTo>
                    <a:close/>
                  </a:path>
                </a:pathLst>
              </a:custGeom>
              <a:solidFill>
                <a:srgbClr val="BF008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" name="Freeform 16">
                <a:extLst>
                  <a:ext uri="{FF2B5EF4-FFF2-40B4-BE49-F238E27FC236}">
                    <a16:creationId xmlns:a16="http://schemas.microsoft.com/office/drawing/2014/main" id="{A21CDDEB-0F17-65E0-56F2-9BF2EF21B3F8}"/>
                  </a:ext>
                </a:extLst>
              </p:cNvPr>
              <p:cNvSpPr/>
              <p:nvPr/>
            </p:nvSpPr>
            <p:spPr bwMode="auto">
              <a:xfrm rot="5400000">
                <a:off x="10089726" y="4851864"/>
                <a:ext cx="418864" cy="399230"/>
              </a:xfrm>
              <a:custGeom>
                <a:gdLst>
                  <a:gd name="T0" fmla="*/ 497 w 497"/>
                  <a:gd name="T1" fmla="*/ 272 h 473"/>
                  <a:gd name="T2" fmla="*/ 142 w 497"/>
                  <a:gd name="T3" fmla="*/ 0 h 473"/>
                  <a:gd name="T4" fmla="*/ 0 w 497"/>
                  <a:gd name="T5" fmla="*/ 246 h 473"/>
                  <a:gd name="T6" fmla="*/ 296 w 497"/>
                  <a:gd name="T7" fmla="*/ 473 h 473"/>
                  <a:gd name="T8" fmla="*/ 497 w 497"/>
                  <a:gd name="T9" fmla="*/ 272 h 4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7" h="472">
                    <a:moveTo>
                      <a:pt x="497" y="272"/>
                    </a:moveTo>
                    <a:cubicBezTo>
                      <a:pt x="390" y="168"/>
                      <a:pt x="271" y="76"/>
                      <a:pt x="142" y="0"/>
                    </a:cubicBezTo>
                    <a:cubicBezTo>
                      <a:pt x="0" y="246"/>
                      <a:pt x="0" y="246"/>
                      <a:pt x="0" y="246"/>
                    </a:cubicBezTo>
                    <a:cubicBezTo>
                      <a:pt x="108" y="310"/>
                      <a:pt x="207" y="386"/>
                      <a:pt x="296" y="473"/>
                    </a:cubicBezTo>
                    <a:lnTo>
                      <a:pt x="497" y="272"/>
                    </a:lnTo>
                    <a:close/>
                  </a:path>
                </a:pathLst>
              </a:custGeom>
              <a:solidFill>
                <a:srgbClr val="92078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Freeform 17">
                <a:extLst>
                  <a:ext uri="{FF2B5EF4-FFF2-40B4-BE49-F238E27FC236}">
                    <a16:creationId xmlns:a16="http://schemas.microsoft.com/office/drawing/2014/main" id="{C4BA9812-B078-27A4-BE82-AA207D6F6C0C}"/>
                  </a:ext>
                </a:extLst>
              </p:cNvPr>
              <p:cNvSpPr/>
              <p:nvPr/>
            </p:nvSpPr>
            <p:spPr bwMode="auto">
              <a:xfrm rot="5400000">
                <a:off x="9209821" y="5405986"/>
                <a:ext cx="279970" cy="373778"/>
              </a:xfrm>
              <a:custGeom>
                <a:gdLst>
                  <a:gd name="T0" fmla="*/ 332 w 332"/>
                  <a:gd name="T1" fmla="*/ 443 h 443"/>
                  <a:gd name="T2" fmla="*/ 274 w 332"/>
                  <a:gd name="T3" fmla="*/ 0 h 443"/>
                  <a:gd name="T4" fmla="*/ 0 w 332"/>
                  <a:gd name="T5" fmla="*/ 73 h 443"/>
                  <a:gd name="T6" fmla="*/ 48 w 332"/>
                  <a:gd name="T7" fmla="*/ 443 h 443"/>
                  <a:gd name="T8" fmla="*/ 332 w 332"/>
                  <a:gd name="T9" fmla="*/ 443 h 4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2" h="442">
                    <a:moveTo>
                      <a:pt x="332" y="443"/>
                    </a:moveTo>
                    <a:cubicBezTo>
                      <a:pt x="330" y="290"/>
                      <a:pt x="310" y="142"/>
                      <a:pt x="274" y="0"/>
                    </a:cubicBezTo>
                    <a:cubicBezTo>
                      <a:pt x="0" y="73"/>
                      <a:pt x="0" y="73"/>
                      <a:pt x="0" y="73"/>
                    </a:cubicBezTo>
                    <a:cubicBezTo>
                      <a:pt x="30" y="192"/>
                      <a:pt x="46" y="316"/>
                      <a:pt x="48" y="443"/>
                    </a:cubicBezTo>
                    <a:lnTo>
                      <a:pt x="332" y="443"/>
                    </a:lnTo>
                    <a:close/>
                  </a:path>
                </a:pathLst>
              </a:custGeom>
              <a:solidFill>
                <a:srgbClr val="01479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" name="Freeform 18">
                <a:extLst>
                  <a:ext uri="{FF2B5EF4-FFF2-40B4-BE49-F238E27FC236}">
                    <a16:creationId xmlns:a16="http://schemas.microsoft.com/office/drawing/2014/main" id="{BC10E8E6-7738-D2A9-06C7-D7D68F7F7A52}"/>
                  </a:ext>
                </a:extLst>
              </p:cNvPr>
              <p:cNvSpPr/>
              <p:nvPr/>
            </p:nvSpPr>
            <p:spPr bwMode="auto">
              <a:xfrm rot="5400000">
                <a:off x="8404089" y="2617923"/>
                <a:ext cx="351962" cy="410865"/>
              </a:xfrm>
              <a:custGeom>
                <a:gdLst>
                  <a:gd name="T0" fmla="*/ 0 w 418"/>
                  <a:gd name="T1" fmla="*/ 74 h 487"/>
                  <a:gd name="T2" fmla="*/ 172 w 418"/>
                  <a:gd name="T3" fmla="*/ 487 h 487"/>
                  <a:gd name="T4" fmla="*/ 418 w 418"/>
                  <a:gd name="T5" fmla="*/ 345 h 487"/>
                  <a:gd name="T6" fmla="*/ 275 w 418"/>
                  <a:gd name="T7" fmla="*/ 0 h 487"/>
                  <a:gd name="T8" fmla="*/ 0 w 418"/>
                  <a:gd name="T9" fmla="*/ 74 h 4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8" h="487">
                    <a:moveTo>
                      <a:pt x="0" y="74"/>
                    </a:moveTo>
                    <a:cubicBezTo>
                      <a:pt x="41" y="219"/>
                      <a:pt x="99" y="358"/>
                      <a:pt x="172" y="487"/>
                    </a:cubicBezTo>
                    <a:cubicBezTo>
                      <a:pt x="418" y="345"/>
                      <a:pt x="418" y="345"/>
                      <a:pt x="418" y="345"/>
                    </a:cubicBezTo>
                    <a:cubicBezTo>
                      <a:pt x="357" y="237"/>
                      <a:pt x="309" y="122"/>
                      <a:pt x="275" y="0"/>
                    </a:cubicBezTo>
                    <a:lnTo>
                      <a:pt x="0" y="74"/>
                    </a:lnTo>
                    <a:close/>
                  </a:path>
                </a:pathLst>
              </a:custGeom>
              <a:solidFill>
                <a:srgbClr val="FFF1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Freeform 19">
                <a:extLst>
                  <a:ext uri="{FF2B5EF4-FFF2-40B4-BE49-F238E27FC236}">
                    <a16:creationId xmlns:a16="http://schemas.microsoft.com/office/drawing/2014/main" id="{A238CE77-EDFC-2E3F-5768-44B6FC6EDF35}"/>
                  </a:ext>
                </a:extLst>
              </p:cNvPr>
              <p:cNvSpPr/>
              <p:nvPr/>
            </p:nvSpPr>
            <p:spPr bwMode="auto">
              <a:xfrm rot="5400000">
                <a:off x="7783792" y="4851864"/>
                <a:ext cx="418864" cy="399230"/>
              </a:xfrm>
              <a:custGeom>
                <a:gdLst>
                  <a:gd name="T0" fmla="*/ 142 w 497"/>
                  <a:gd name="T1" fmla="*/ 473 h 473"/>
                  <a:gd name="T2" fmla="*/ 497 w 497"/>
                  <a:gd name="T3" fmla="*/ 201 h 473"/>
                  <a:gd name="T4" fmla="*/ 296 w 497"/>
                  <a:gd name="T5" fmla="*/ 0 h 473"/>
                  <a:gd name="T6" fmla="*/ 0 w 497"/>
                  <a:gd name="T7" fmla="*/ 227 h 473"/>
                  <a:gd name="T8" fmla="*/ 142 w 497"/>
                  <a:gd name="T9" fmla="*/ 473 h 4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7" h="472">
                    <a:moveTo>
                      <a:pt x="142" y="473"/>
                    </a:moveTo>
                    <a:cubicBezTo>
                      <a:pt x="271" y="397"/>
                      <a:pt x="390" y="305"/>
                      <a:pt x="497" y="201"/>
                    </a:cubicBezTo>
                    <a:cubicBezTo>
                      <a:pt x="296" y="0"/>
                      <a:pt x="296" y="0"/>
                      <a:pt x="296" y="0"/>
                    </a:cubicBezTo>
                    <a:cubicBezTo>
                      <a:pt x="207" y="87"/>
                      <a:pt x="108" y="163"/>
                      <a:pt x="0" y="227"/>
                    </a:cubicBezTo>
                    <a:lnTo>
                      <a:pt x="142" y="473"/>
                    </a:lnTo>
                    <a:close/>
                  </a:path>
                </a:pathLst>
              </a:custGeom>
              <a:solidFill>
                <a:srgbClr val="00A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Freeform 20">
                <a:extLst>
                  <a:ext uri="{FF2B5EF4-FFF2-40B4-BE49-F238E27FC236}">
                    <a16:creationId xmlns:a16="http://schemas.microsoft.com/office/drawing/2014/main" id="{CF119925-D1F5-16E3-E298-A4E66E9889D5}"/>
                  </a:ext>
                </a:extLst>
              </p:cNvPr>
              <p:cNvSpPr/>
              <p:nvPr/>
            </p:nvSpPr>
            <p:spPr bwMode="auto">
              <a:xfrm rot="5400000">
                <a:off x="7602721" y="4551533"/>
                <a:ext cx="410865" cy="351962"/>
              </a:xfrm>
              <a:custGeom>
                <a:gdLst>
                  <a:gd name="T0" fmla="*/ 74 w 487"/>
                  <a:gd name="T1" fmla="*/ 418 h 418"/>
                  <a:gd name="T2" fmla="*/ 487 w 487"/>
                  <a:gd name="T3" fmla="*/ 246 h 418"/>
                  <a:gd name="T4" fmla="*/ 345 w 487"/>
                  <a:gd name="T5" fmla="*/ 0 h 418"/>
                  <a:gd name="T6" fmla="*/ 0 w 487"/>
                  <a:gd name="T7" fmla="*/ 143 h 418"/>
                  <a:gd name="T8" fmla="*/ 74 w 487"/>
                  <a:gd name="T9" fmla="*/ 418 h 4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7" h="418">
                    <a:moveTo>
                      <a:pt x="74" y="418"/>
                    </a:moveTo>
                    <a:cubicBezTo>
                      <a:pt x="219" y="377"/>
                      <a:pt x="358" y="319"/>
                      <a:pt x="487" y="246"/>
                    </a:cubicBezTo>
                    <a:cubicBezTo>
                      <a:pt x="345" y="0"/>
                      <a:pt x="345" y="0"/>
                      <a:pt x="345" y="0"/>
                    </a:cubicBezTo>
                    <a:cubicBezTo>
                      <a:pt x="237" y="61"/>
                      <a:pt x="122" y="109"/>
                      <a:pt x="0" y="143"/>
                    </a:cubicBezTo>
                    <a:lnTo>
                      <a:pt x="74" y="418"/>
                    </a:lnTo>
                    <a:close/>
                  </a:path>
                </a:pathLst>
              </a:custGeom>
              <a:solidFill>
                <a:srgbClr val="009F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Freeform 21">
                <a:extLst>
                  <a:ext uri="{FF2B5EF4-FFF2-40B4-BE49-F238E27FC236}">
                    <a16:creationId xmlns:a16="http://schemas.microsoft.com/office/drawing/2014/main" id="{175498CC-7388-06FF-61C2-BFA85C74D4E4}"/>
                  </a:ext>
                </a:extLst>
              </p:cNvPr>
              <p:cNvSpPr/>
              <p:nvPr/>
            </p:nvSpPr>
            <p:spPr bwMode="auto">
              <a:xfrm rot="5400000">
                <a:off x="8404089" y="5293998"/>
                <a:ext cx="351962" cy="410865"/>
              </a:xfrm>
              <a:custGeom>
                <a:gdLst>
                  <a:gd name="T0" fmla="*/ 246 w 418"/>
                  <a:gd name="T1" fmla="*/ 487 h 487"/>
                  <a:gd name="T2" fmla="*/ 418 w 418"/>
                  <a:gd name="T3" fmla="*/ 74 h 487"/>
                  <a:gd name="T4" fmla="*/ 143 w 418"/>
                  <a:gd name="T5" fmla="*/ 0 h 487"/>
                  <a:gd name="T6" fmla="*/ 0 w 418"/>
                  <a:gd name="T7" fmla="*/ 345 h 487"/>
                  <a:gd name="T8" fmla="*/ 246 w 418"/>
                  <a:gd name="T9" fmla="*/ 487 h 4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8" h="487">
                    <a:moveTo>
                      <a:pt x="246" y="487"/>
                    </a:moveTo>
                    <a:cubicBezTo>
                      <a:pt x="319" y="358"/>
                      <a:pt x="377" y="219"/>
                      <a:pt x="418" y="74"/>
                    </a:cubicBezTo>
                    <a:cubicBezTo>
                      <a:pt x="143" y="0"/>
                      <a:pt x="143" y="0"/>
                      <a:pt x="143" y="0"/>
                    </a:cubicBezTo>
                    <a:cubicBezTo>
                      <a:pt x="109" y="122"/>
                      <a:pt x="61" y="237"/>
                      <a:pt x="0" y="345"/>
                    </a:cubicBezTo>
                    <a:lnTo>
                      <a:pt x="246" y="487"/>
                    </a:lnTo>
                    <a:close/>
                  </a:path>
                </a:pathLst>
              </a:custGeom>
              <a:solidFill>
                <a:srgbClr val="0085D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Freeform 22">
                <a:extLst>
                  <a:ext uri="{FF2B5EF4-FFF2-40B4-BE49-F238E27FC236}">
                    <a16:creationId xmlns:a16="http://schemas.microsoft.com/office/drawing/2014/main" id="{5DCB42C7-EB49-284D-3780-FB3AD0B887E7}"/>
                  </a:ext>
                </a:extLst>
              </p:cNvPr>
              <p:cNvSpPr/>
              <p:nvPr/>
            </p:nvSpPr>
            <p:spPr bwMode="auto">
              <a:xfrm rot="5400000">
                <a:off x="8802592" y="5405986"/>
                <a:ext cx="279970" cy="373778"/>
              </a:xfrm>
              <a:custGeom>
                <a:gdLst>
                  <a:gd name="T0" fmla="*/ 0 w 332"/>
                  <a:gd name="T1" fmla="*/ 370 h 443"/>
                  <a:gd name="T2" fmla="*/ 274 w 332"/>
                  <a:gd name="T3" fmla="*/ 443 h 443"/>
                  <a:gd name="T4" fmla="*/ 332 w 332"/>
                  <a:gd name="T5" fmla="*/ 0 h 443"/>
                  <a:gd name="T6" fmla="*/ 48 w 332"/>
                  <a:gd name="T7" fmla="*/ 0 h 443"/>
                  <a:gd name="T8" fmla="*/ 0 w 332"/>
                  <a:gd name="T9" fmla="*/ 370 h 4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2" h="442">
                    <a:moveTo>
                      <a:pt x="0" y="370"/>
                    </a:moveTo>
                    <a:cubicBezTo>
                      <a:pt x="274" y="443"/>
                      <a:pt x="274" y="443"/>
                      <a:pt x="274" y="443"/>
                    </a:cubicBezTo>
                    <a:cubicBezTo>
                      <a:pt x="310" y="301"/>
                      <a:pt x="330" y="153"/>
                      <a:pt x="332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46" y="127"/>
                      <a:pt x="30" y="251"/>
                      <a:pt x="0" y="370"/>
                    </a:cubicBezTo>
                    <a:close/>
                  </a:path>
                </a:pathLst>
              </a:custGeom>
              <a:solidFill>
                <a:srgbClr val="0168B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" name="Freeform 23">
                <a:extLst>
                  <a:ext uri="{FF2B5EF4-FFF2-40B4-BE49-F238E27FC236}">
                    <a16:creationId xmlns:a16="http://schemas.microsoft.com/office/drawing/2014/main" id="{1642B2FB-C5E9-2C22-04F1-C1483B83476D}"/>
                  </a:ext>
                </a:extLst>
              </p:cNvPr>
              <p:cNvSpPr/>
              <p:nvPr/>
            </p:nvSpPr>
            <p:spPr bwMode="auto">
              <a:xfrm rot="5400000">
                <a:off x="8056490" y="5104928"/>
                <a:ext cx="399230" cy="418864"/>
              </a:xfrm>
              <a:custGeom>
                <a:gdLst>
                  <a:gd name="T0" fmla="*/ 201 w 473"/>
                  <a:gd name="T1" fmla="*/ 497 h 497"/>
                  <a:gd name="T2" fmla="*/ 473 w 473"/>
                  <a:gd name="T3" fmla="*/ 142 h 497"/>
                  <a:gd name="T4" fmla="*/ 227 w 473"/>
                  <a:gd name="T5" fmla="*/ 0 h 497"/>
                  <a:gd name="T6" fmla="*/ 0 w 473"/>
                  <a:gd name="T7" fmla="*/ 296 h 497"/>
                  <a:gd name="T8" fmla="*/ 201 w 473"/>
                  <a:gd name="T9" fmla="*/ 497 h 4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72" h="497">
                    <a:moveTo>
                      <a:pt x="201" y="497"/>
                    </a:moveTo>
                    <a:cubicBezTo>
                      <a:pt x="305" y="390"/>
                      <a:pt x="397" y="271"/>
                      <a:pt x="473" y="142"/>
                    </a:cubicBezTo>
                    <a:cubicBezTo>
                      <a:pt x="227" y="0"/>
                      <a:pt x="227" y="0"/>
                      <a:pt x="227" y="0"/>
                    </a:cubicBezTo>
                    <a:cubicBezTo>
                      <a:pt x="163" y="108"/>
                      <a:pt x="87" y="207"/>
                      <a:pt x="0" y="296"/>
                    </a:cubicBezTo>
                    <a:lnTo>
                      <a:pt x="201" y="497"/>
                    </a:lnTo>
                    <a:close/>
                  </a:path>
                </a:pathLst>
              </a:custGeom>
              <a:solidFill>
                <a:srgbClr val="00A0E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" name="Freeform 24">
                <a:extLst>
                  <a:ext uri="{FF2B5EF4-FFF2-40B4-BE49-F238E27FC236}">
                    <a16:creationId xmlns:a16="http://schemas.microsoft.com/office/drawing/2014/main" id="{D7D51A29-E7EE-1280-F2DE-5FB5517FC35F}"/>
                  </a:ext>
                </a:extLst>
              </p:cNvPr>
              <p:cNvSpPr/>
              <p:nvPr/>
            </p:nvSpPr>
            <p:spPr bwMode="auto">
              <a:xfrm rot="5400000">
                <a:off x="8056490" y="2798994"/>
                <a:ext cx="399230" cy="418864"/>
              </a:xfrm>
              <a:custGeom>
                <a:gdLst>
                  <a:gd name="T0" fmla="*/ 0 w 473"/>
                  <a:gd name="T1" fmla="*/ 142 h 497"/>
                  <a:gd name="T2" fmla="*/ 272 w 473"/>
                  <a:gd name="T3" fmla="*/ 497 h 497"/>
                  <a:gd name="T4" fmla="*/ 473 w 473"/>
                  <a:gd name="T5" fmla="*/ 296 h 497"/>
                  <a:gd name="T6" fmla="*/ 246 w 473"/>
                  <a:gd name="T7" fmla="*/ 0 h 497"/>
                  <a:gd name="T8" fmla="*/ 0 w 473"/>
                  <a:gd name="T9" fmla="*/ 142 h 4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72" h="497">
                    <a:moveTo>
                      <a:pt x="0" y="142"/>
                    </a:moveTo>
                    <a:cubicBezTo>
                      <a:pt x="76" y="271"/>
                      <a:pt x="168" y="390"/>
                      <a:pt x="272" y="497"/>
                    </a:cubicBezTo>
                    <a:cubicBezTo>
                      <a:pt x="473" y="296"/>
                      <a:pt x="473" y="296"/>
                      <a:pt x="473" y="296"/>
                    </a:cubicBezTo>
                    <a:cubicBezTo>
                      <a:pt x="386" y="207"/>
                      <a:pt x="310" y="108"/>
                      <a:pt x="246" y="0"/>
                    </a:cubicBezTo>
                    <a:lnTo>
                      <a:pt x="0" y="142"/>
                    </a:lnTo>
                    <a:close/>
                  </a:path>
                </a:pathLst>
              </a:custGeom>
              <a:solidFill>
                <a:srgbClr val="CFDA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Freeform 25">
                <a:extLst>
                  <a:ext uri="{FF2B5EF4-FFF2-40B4-BE49-F238E27FC236}">
                    <a16:creationId xmlns:a16="http://schemas.microsoft.com/office/drawing/2014/main" id="{E003627A-3A83-3919-D4BC-2F774F685113}"/>
                  </a:ext>
                </a:extLst>
              </p:cNvPr>
              <p:cNvSpPr/>
              <p:nvPr/>
            </p:nvSpPr>
            <p:spPr bwMode="auto">
              <a:xfrm rot="5400000">
                <a:off x="7527820" y="4225023"/>
                <a:ext cx="373778" cy="279970"/>
              </a:xfrm>
              <a:custGeom>
                <a:gdLst>
                  <a:gd name="T0" fmla="*/ 0 w 443"/>
                  <a:gd name="T1" fmla="*/ 332 h 332"/>
                  <a:gd name="T2" fmla="*/ 443 w 443"/>
                  <a:gd name="T3" fmla="*/ 274 h 332"/>
                  <a:gd name="T4" fmla="*/ 370 w 443"/>
                  <a:gd name="T5" fmla="*/ 0 h 332"/>
                  <a:gd name="T6" fmla="*/ 0 w 443"/>
                  <a:gd name="T7" fmla="*/ 48 h 332"/>
                  <a:gd name="T8" fmla="*/ 0 w 443"/>
                  <a:gd name="T9" fmla="*/ 332 h 3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2" h="332">
                    <a:moveTo>
                      <a:pt x="0" y="332"/>
                    </a:moveTo>
                    <a:cubicBezTo>
                      <a:pt x="153" y="330"/>
                      <a:pt x="301" y="310"/>
                      <a:pt x="443" y="274"/>
                    </a:cubicBezTo>
                    <a:cubicBezTo>
                      <a:pt x="370" y="0"/>
                      <a:pt x="370" y="0"/>
                      <a:pt x="370" y="0"/>
                    </a:cubicBezTo>
                    <a:cubicBezTo>
                      <a:pt x="251" y="30"/>
                      <a:pt x="127" y="46"/>
                      <a:pt x="0" y="48"/>
                    </a:cubicBezTo>
                    <a:lnTo>
                      <a:pt x="0" y="332"/>
                    </a:lnTo>
                    <a:close/>
                  </a:path>
                </a:pathLst>
              </a:custGeom>
              <a:solidFill>
                <a:srgbClr val="009B6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Freeform 26">
                <a:extLst>
                  <a:ext uri="{FF2B5EF4-FFF2-40B4-BE49-F238E27FC236}">
                    <a16:creationId xmlns:a16="http://schemas.microsoft.com/office/drawing/2014/main" id="{66B57B0A-106B-BE49-3915-72930FFF558F}"/>
                  </a:ext>
                </a:extLst>
              </p:cNvPr>
              <p:cNvSpPr/>
              <p:nvPr/>
            </p:nvSpPr>
            <p:spPr bwMode="auto">
              <a:xfrm rot="5400000">
                <a:off x="7783792" y="3071692"/>
                <a:ext cx="418864" cy="399230"/>
              </a:xfrm>
              <a:custGeom>
                <a:gdLst>
                  <a:gd name="T0" fmla="*/ 0 w 497"/>
                  <a:gd name="T1" fmla="*/ 201 h 473"/>
                  <a:gd name="T2" fmla="*/ 355 w 497"/>
                  <a:gd name="T3" fmla="*/ 473 h 473"/>
                  <a:gd name="T4" fmla="*/ 497 w 497"/>
                  <a:gd name="T5" fmla="*/ 227 h 473"/>
                  <a:gd name="T6" fmla="*/ 201 w 497"/>
                  <a:gd name="T7" fmla="*/ 0 h 473"/>
                  <a:gd name="T8" fmla="*/ 0 w 497"/>
                  <a:gd name="T9" fmla="*/ 201 h 4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7" h="472">
                    <a:moveTo>
                      <a:pt x="0" y="201"/>
                    </a:moveTo>
                    <a:cubicBezTo>
                      <a:pt x="107" y="305"/>
                      <a:pt x="226" y="397"/>
                      <a:pt x="355" y="473"/>
                    </a:cubicBezTo>
                    <a:cubicBezTo>
                      <a:pt x="497" y="227"/>
                      <a:pt x="497" y="227"/>
                      <a:pt x="497" y="227"/>
                    </a:cubicBezTo>
                    <a:cubicBezTo>
                      <a:pt x="389" y="163"/>
                      <a:pt x="290" y="87"/>
                      <a:pt x="201" y="0"/>
                    </a:cubicBezTo>
                    <a:lnTo>
                      <a:pt x="0" y="201"/>
                    </a:lnTo>
                    <a:close/>
                  </a:path>
                </a:pathLst>
              </a:custGeom>
              <a:solidFill>
                <a:srgbClr val="8EC21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27">
                <a:extLst>
                  <a:ext uri="{FF2B5EF4-FFF2-40B4-BE49-F238E27FC236}">
                    <a16:creationId xmlns:a16="http://schemas.microsoft.com/office/drawing/2014/main" id="{03855795-903E-6DBB-39D6-552A6007B274}"/>
                  </a:ext>
                </a:extLst>
              </p:cNvPr>
              <p:cNvSpPr/>
              <p:nvPr/>
            </p:nvSpPr>
            <p:spPr bwMode="auto">
              <a:xfrm rot="5400000">
                <a:off x="7527820" y="3817794"/>
                <a:ext cx="373778" cy="279970"/>
              </a:xfrm>
              <a:custGeom>
                <a:gdLst>
                  <a:gd name="T0" fmla="*/ 0 w 443"/>
                  <a:gd name="T1" fmla="*/ 274 h 332"/>
                  <a:gd name="T2" fmla="*/ 443 w 443"/>
                  <a:gd name="T3" fmla="*/ 332 h 332"/>
                  <a:gd name="T4" fmla="*/ 443 w 443"/>
                  <a:gd name="T5" fmla="*/ 48 h 332"/>
                  <a:gd name="T6" fmla="*/ 73 w 443"/>
                  <a:gd name="T7" fmla="*/ 0 h 332"/>
                  <a:gd name="T8" fmla="*/ 0 w 443"/>
                  <a:gd name="T9" fmla="*/ 274 h 3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2" h="332">
                    <a:moveTo>
                      <a:pt x="0" y="274"/>
                    </a:moveTo>
                    <a:cubicBezTo>
                      <a:pt x="142" y="310"/>
                      <a:pt x="290" y="330"/>
                      <a:pt x="443" y="332"/>
                    </a:cubicBezTo>
                    <a:cubicBezTo>
                      <a:pt x="443" y="48"/>
                      <a:pt x="443" y="48"/>
                      <a:pt x="443" y="48"/>
                    </a:cubicBezTo>
                    <a:cubicBezTo>
                      <a:pt x="316" y="46"/>
                      <a:pt x="192" y="30"/>
                      <a:pt x="73" y="0"/>
                    </a:cubicBezTo>
                    <a:lnTo>
                      <a:pt x="0" y="274"/>
                    </a:lnTo>
                    <a:close/>
                  </a:path>
                </a:pathLst>
              </a:custGeom>
              <a:solidFill>
                <a:srgbClr val="009A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28">
                <a:extLst>
                  <a:ext uri="{FF2B5EF4-FFF2-40B4-BE49-F238E27FC236}">
                    <a16:creationId xmlns:a16="http://schemas.microsoft.com/office/drawing/2014/main" id="{321A4C8B-DC15-4F33-99A7-0EF7C1F7CF0B}"/>
                  </a:ext>
                </a:extLst>
              </p:cNvPr>
              <p:cNvSpPr/>
              <p:nvPr/>
            </p:nvSpPr>
            <p:spPr bwMode="auto">
              <a:xfrm rot="5400000">
                <a:off x="7602721" y="3419291"/>
                <a:ext cx="410865" cy="351962"/>
              </a:xfrm>
              <a:custGeom>
                <a:gdLst>
                  <a:gd name="T0" fmla="*/ 0 w 487"/>
                  <a:gd name="T1" fmla="*/ 246 h 418"/>
                  <a:gd name="T2" fmla="*/ 413 w 487"/>
                  <a:gd name="T3" fmla="*/ 418 h 418"/>
                  <a:gd name="T4" fmla="*/ 487 w 487"/>
                  <a:gd name="T5" fmla="*/ 143 h 418"/>
                  <a:gd name="T6" fmla="*/ 142 w 487"/>
                  <a:gd name="T7" fmla="*/ 0 h 418"/>
                  <a:gd name="T8" fmla="*/ 0 w 487"/>
                  <a:gd name="T9" fmla="*/ 246 h 4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7" h="418">
                    <a:moveTo>
                      <a:pt x="0" y="246"/>
                    </a:moveTo>
                    <a:cubicBezTo>
                      <a:pt x="129" y="319"/>
                      <a:pt x="268" y="377"/>
                      <a:pt x="413" y="418"/>
                    </a:cubicBezTo>
                    <a:cubicBezTo>
                      <a:pt x="487" y="143"/>
                      <a:pt x="487" y="143"/>
                      <a:pt x="487" y="143"/>
                    </a:cubicBezTo>
                    <a:cubicBezTo>
                      <a:pt x="365" y="109"/>
                      <a:pt x="250" y="61"/>
                      <a:pt x="142" y="0"/>
                    </a:cubicBezTo>
                    <a:lnTo>
                      <a:pt x="0" y="246"/>
                    </a:lnTo>
                    <a:close/>
                  </a:path>
                </a:pathLst>
              </a:custGeom>
              <a:solidFill>
                <a:srgbClr val="23AC3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Line 29">
                <a:extLst>
                  <a:ext uri="{FF2B5EF4-FFF2-40B4-BE49-F238E27FC236}">
                    <a16:creationId xmlns:a16="http://schemas.microsoft.com/office/drawing/2014/main" id="{1CE6CEC3-EDD9-498C-75C9-BB726DB6389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rot="5400000" flipH="1" flipV="1">
                <a:off x="8220290" y="3795796"/>
                <a:ext cx="529761" cy="1260955"/>
              </a:xfrm>
              <a:prstGeom prst="line">
                <a:avLst/>
              </a:prstGeom>
              <a:noFill/>
              <a:ln w="19050" cap="flat">
                <a:solidFill>
                  <a:srgbClr val="000000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Line 30">
                <a:extLst>
                  <a:ext uri="{FF2B5EF4-FFF2-40B4-BE49-F238E27FC236}">
                    <a16:creationId xmlns:a16="http://schemas.microsoft.com/office/drawing/2014/main" id="{4DDCEAAD-E761-9869-D393-C825DE27EC2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rot="5400000">
                <a:off x="8509061" y="3325012"/>
                <a:ext cx="1442970" cy="229792"/>
              </a:xfrm>
              <a:prstGeom prst="line">
                <a:avLst/>
              </a:prstGeom>
              <a:noFill/>
              <a:ln w="19050" cap="flat">
                <a:solidFill>
                  <a:srgbClr val="000000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文本框 34">
                <a:extLst>
                  <a:ext uri="{FF2B5EF4-FFF2-40B4-BE49-F238E27FC236}">
                    <a16:creationId xmlns:a16="http://schemas.microsoft.com/office/drawing/2014/main" id="{A29E5129-F73B-EFB9-BC0C-96F57586FA62}"/>
                  </a:ext>
                </a:extLst>
              </p:cNvPr>
              <p:cNvSpPr txBox="1"/>
              <p:nvPr/>
            </p:nvSpPr>
            <p:spPr>
              <a:xfrm>
                <a:off x="8230709" y="3687709"/>
                <a:ext cx="83548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b="1">
                    <a:latin typeface="思源黑体 CN Medium" panose="020b0600000000000000" pitchFamily="34" charset="-122"/>
                    <a:ea typeface="思源黑体 CN Medium" panose="020b0600000000000000" pitchFamily="34" charset="-122"/>
                  </a:rPr>
                  <a:t>120</a:t>
                </a:r>
                <a:r>
                  <a:rPr lang="zh-CN" altLang="en-US" b="1">
                    <a:latin typeface="思源黑体 CN Medium" panose="020b0600000000000000" pitchFamily="34" charset="-122"/>
                    <a:ea typeface="思源黑体 CN Medium" panose="020b0600000000000000" pitchFamily="34" charset="-122"/>
                  </a:rPr>
                  <a:t>度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840769816"/>
      </p:ext>
    </p:extLst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2" y="1093828"/>
            <a:ext cx="10716355" cy="5211519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当我们谈论时尚时，色彩是首先进入我们视野的重要元素之一。而在色彩的世界中，对比色以其独特的魅力，成为时尚界的魔法棒，吸引着无数人的目光。在色彩理论中，对比色是指两种相互补色的颜色。它们在色轮上处于相对的位置，如红色和绿色、蓝色和橙色等。对比色之间的搭配，往往能够产生出人意料的视觉效果，为我们的穿着和家居设计带来更多的可能性。</a:t>
            </a:r>
          </a:p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在时尚界，对比色的应用已经非常广泛。设计师们经常利用对比色来增强服装、饰品等的视觉效果。例如，一件红色的上衣搭配一条蓝色的裙子，或者一个紫色的帽子与一件绿色的衣服相搭配，都可以产生鲜明的对比效果，使整体造型更加生动有趣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31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、对比色的应用</a:t>
            </a:r>
          </a:p>
        </p:txBody>
      </p:sp>
    </p:spTree>
    <p:extLst>
      <p:ext uri="{BB962C8B-B14F-4D97-AF65-F5344CB8AC3E}">
        <p14:creationId xmlns:p14="http://schemas.microsoft.com/office/powerpoint/2010/main" val="3462504473"/>
      </p:ext>
    </p:extLst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2" y="1093828"/>
            <a:ext cx="10716355" cy="1333534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在色相环上，夹角为</a:t>
            </a:r>
            <a:r>
              <a:rPr lang="en-US" altLang="zh-CN" sz="2400">
                <a:latin typeface="+mj-ea"/>
                <a:ea typeface="+mj-ea"/>
              </a:rPr>
              <a:t>180</a:t>
            </a:r>
            <a:r>
              <a:rPr lang="zh-CN" altLang="en-US" sz="2400">
                <a:latin typeface="+mj-ea"/>
                <a:ea typeface="+mj-ea"/>
              </a:rPr>
              <a:t>度的两种颜色被称为互补色。例如，蓝色和橙色，黄色和紫色；互补色能形成鲜明的色彩对比和矛盾冲突。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32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、互补色</a:t>
            </a:r>
          </a:p>
        </p:txBody>
      </p:sp>
      <p:grpSp>
        <p:nvGrpSpPr>
          <p:cNvPr id="2" name="组合 1">
            <a:extLst>
              <a:ext uri="{FF2B5EF4-FFF2-40B4-BE49-F238E27FC236}">
                <a16:creationId xmlns:a16="http://schemas.microsoft.com/office/drawing/2014/main" id="{2AA88D71-A520-05AF-09B5-598DDC2F8D86}"/>
              </a:ext>
            </a:extLst>
          </p:cNvPr>
          <p:cNvGrpSpPr/>
          <p:nvPr/>
        </p:nvGrpSpPr>
        <p:grpSpPr>
          <a:xfrm>
            <a:off x="1134015" y="2659555"/>
            <a:ext cx="9923970" cy="3142934"/>
            <a:chOff x="793688" y="2659555"/>
            <a:chExt cx="9923970" cy="3142934"/>
          </a:xfrm>
        </p:grpSpPr>
        <p:grpSp>
          <p:nvGrpSpPr>
            <p:cNvPr id="3" name="组合 2">
              <a:extLst>
                <a:ext uri="{FF2B5EF4-FFF2-40B4-BE49-F238E27FC236}">
                  <a16:creationId xmlns:a16="http://schemas.microsoft.com/office/drawing/2014/main" id="{E0871E78-C022-D126-082F-D68DF0DDB32F}"/>
                </a:ext>
              </a:extLst>
            </p:cNvPr>
            <p:cNvGrpSpPr/>
            <p:nvPr/>
          </p:nvGrpSpPr>
          <p:grpSpPr>
            <a:xfrm>
              <a:off x="793688" y="2659555"/>
              <a:ext cx="3142934" cy="3142934"/>
              <a:chOff x="793688" y="2729184"/>
              <a:chExt cx="3142934" cy="3142934"/>
            </a:xfrm>
          </p:grpSpPr>
          <p:sp>
            <p:nvSpPr>
              <p:cNvPr id="64" name="AutoShape 3">
                <a:extLst>
                  <a:ext uri="{FF2B5EF4-FFF2-40B4-BE49-F238E27FC236}">
                    <a16:creationId xmlns:a16="http://schemas.microsoft.com/office/drawing/2014/main" id="{D16D1DC0-5816-3F31-E1AE-E6CCA9720634}"/>
                  </a:ext>
                </a:extLst>
              </p:cNvPr>
              <p:cNvSpPr>
                <a:spLocks noChangeAspect="1" noChangeArrowheads="1" noTextEdit="1"/>
              </p:cNvSpPr>
              <p:nvPr/>
            </p:nvSpPr>
            <p:spPr bwMode="auto">
              <a:xfrm rot="5400000">
                <a:off x="794415" y="2729911"/>
                <a:ext cx="3141480" cy="314148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Freeform 5">
                <a:extLst>
                  <a:ext uri="{FF2B5EF4-FFF2-40B4-BE49-F238E27FC236}">
                    <a16:creationId xmlns:a16="http://schemas.microsoft.com/office/drawing/2014/main" id="{3FE3B7C7-9DB0-D252-A257-85F4807262ED}"/>
                  </a:ext>
                </a:extLst>
              </p:cNvPr>
              <p:cNvSpPr/>
              <p:nvPr/>
            </p:nvSpPr>
            <p:spPr bwMode="auto">
              <a:xfrm rot="5400000">
                <a:off x="2021556" y="2682280"/>
                <a:ext cx="279970" cy="373778"/>
              </a:xfrm>
              <a:custGeom>
                <a:gdLst>
                  <a:gd name="T0" fmla="*/ 0 w 332"/>
                  <a:gd name="T1" fmla="*/ 0 h 443"/>
                  <a:gd name="T2" fmla="*/ 58 w 332"/>
                  <a:gd name="T3" fmla="*/ 443 h 443"/>
                  <a:gd name="T4" fmla="*/ 332 w 332"/>
                  <a:gd name="T5" fmla="*/ 370 h 443"/>
                  <a:gd name="T6" fmla="*/ 284 w 332"/>
                  <a:gd name="T7" fmla="*/ 0 h 443"/>
                  <a:gd name="T8" fmla="*/ 0 w 332"/>
                  <a:gd name="T9" fmla="*/ 0 h 4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2" h="442">
                    <a:moveTo>
                      <a:pt x="0" y="0"/>
                    </a:moveTo>
                    <a:cubicBezTo>
                      <a:pt x="2" y="153"/>
                      <a:pt x="22" y="301"/>
                      <a:pt x="58" y="443"/>
                    </a:cubicBezTo>
                    <a:cubicBezTo>
                      <a:pt x="332" y="370"/>
                      <a:pt x="332" y="370"/>
                      <a:pt x="332" y="370"/>
                    </a:cubicBezTo>
                    <a:cubicBezTo>
                      <a:pt x="302" y="251"/>
                      <a:pt x="286" y="127"/>
                      <a:pt x="284" y="0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CC9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6">
                <a:extLst>
                  <a:ext uri="{FF2B5EF4-FFF2-40B4-BE49-F238E27FC236}">
                    <a16:creationId xmlns:a16="http://schemas.microsoft.com/office/drawing/2014/main" id="{F955F325-2C94-D620-AD1E-0E2CB1F55086}"/>
                  </a:ext>
                </a:extLst>
              </p:cNvPr>
              <p:cNvSpPr/>
              <p:nvPr/>
            </p:nvSpPr>
            <p:spPr bwMode="auto">
              <a:xfrm rot="5400000">
                <a:off x="3308690" y="3210950"/>
                <a:ext cx="418864" cy="399230"/>
              </a:xfrm>
              <a:custGeom>
                <a:gdLst>
                  <a:gd name="T0" fmla="*/ 355 w 497"/>
                  <a:gd name="T1" fmla="*/ 0 h 473"/>
                  <a:gd name="T2" fmla="*/ 0 w 497"/>
                  <a:gd name="T3" fmla="*/ 272 h 473"/>
                  <a:gd name="T4" fmla="*/ 201 w 497"/>
                  <a:gd name="T5" fmla="*/ 473 h 473"/>
                  <a:gd name="T6" fmla="*/ 497 w 497"/>
                  <a:gd name="T7" fmla="*/ 246 h 473"/>
                  <a:gd name="T8" fmla="*/ 355 w 497"/>
                  <a:gd name="T9" fmla="*/ 0 h 4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7" h="472">
                    <a:moveTo>
                      <a:pt x="355" y="0"/>
                    </a:moveTo>
                    <a:cubicBezTo>
                      <a:pt x="226" y="76"/>
                      <a:pt x="107" y="168"/>
                      <a:pt x="0" y="272"/>
                    </a:cubicBezTo>
                    <a:cubicBezTo>
                      <a:pt x="201" y="473"/>
                      <a:pt x="201" y="473"/>
                      <a:pt x="201" y="473"/>
                    </a:cubicBezTo>
                    <a:cubicBezTo>
                      <a:pt x="290" y="386"/>
                      <a:pt x="389" y="310"/>
                      <a:pt x="497" y="246"/>
                    </a:cubicBezTo>
                    <a:lnTo>
                      <a:pt x="355" y="0"/>
                    </a:lnTo>
                    <a:close/>
                  </a:path>
                </a:pathLst>
              </a:custGeom>
              <a:solidFill>
                <a:srgbClr val="E7003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Freeform 7">
                <a:extLst>
                  <a:ext uri="{FF2B5EF4-FFF2-40B4-BE49-F238E27FC236}">
                    <a16:creationId xmlns:a16="http://schemas.microsoft.com/office/drawing/2014/main" id="{0C62DC5A-B89F-E22B-B01C-2CF1D8E0BBB1}"/>
                  </a:ext>
                </a:extLst>
              </p:cNvPr>
              <p:cNvSpPr/>
              <p:nvPr/>
            </p:nvSpPr>
            <p:spPr bwMode="auto">
              <a:xfrm rot="5400000">
                <a:off x="3497760" y="3558549"/>
                <a:ext cx="410865" cy="351962"/>
              </a:xfrm>
              <a:custGeom>
                <a:gdLst>
                  <a:gd name="T0" fmla="*/ 413 w 487"/>
                  <a:gd name="T1" fmla="*/ 0 h 418"/>
                  <a:gd name="T2" fmla="*/ 0 w 487"/>
                  <a:gd name="T3" fmla="*/ 172 h 418"/>
                  <a:gd name="T4" fmla="*/ 142 w 487"/>
                  <a:gd name="T5" fmla="*/ 418 h 418"/>
                  <a:gd name="T6" fmla="*/ 487 w 487"/>
                  <a:gd name="T7" fmla="*/ 275 h 418"/>
                  <a:gd name="T8" fmla="*/ 413 w 487"/>
                  <a:gd name="T9" fmla="*/ 0 h 4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7" h="418">
                    <a:moveTo>
                      <a:pt x="413" y="0"/>
                    </a:moveTo>
                    <a:cubicBezTo>
                      <a:pt x="268" y="41"/>
                      <a:pt x="129" y="99"/>
                      <a:pt x="0" y="172"/>
                    </a:cubicBezTo>
                    <a:cubicBezTo>
                      <a:pt x="142" y="418"/>
                      <a:pt x="142" y="418"/>
                      <a:pt x="142" y="418"/>
                    </a:cubicBezTo>
                    <a:cubicBezTo>
                      <a:pt x="250" y="357"/>
                      <a:pt x="365" y="309"/>
                      <a:pt x="487" y="275"/>
                    </a:cubicBezTo>
                    <a:lnTo>
                      <a:pt x="413" y="0"/>
                    </a:lnTo>
                    <a:close/>
                  </a:path>
                </a:pathLst>
              </a:custGeom>
              <a:solidFill>
                <a:srgbClr val="E4004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Freeform 8">
                <a:extLst>
                  <a:ext uri="{FF2B5EF4-FFF2-40B4-BE49-F238E27FC236}">
                    <a16:creationId xmlns:a16="http://schemas.microsoft.com/office/drawing/2014/main" id="{95373A72-4168-D7F3-C922-344729E23763}"/>
                  </a:ext>
                </a:extLst>
              </p:cNvPr>
              <p:cNvSpPr/>
              <p:nvPr/>
            </p:nvSpPr>
            <p:spPr bwMode="auto">
              <a:xfrm rot="5400000">
                <a:off x="3055626" y="2938252"/>
                <a:ext cx="399230" cy="418864"/>
              </a:xfrm>
              <a:custGeom>
                <a:gdLst>
                  <a:gd name="T0" fmla="*/ 272 w 473"/>
                  <a:gd name="T1" fmla="*/ 0 h 497"/>
                  <a:gd name="T2" fmla="*/ 0 w 473"/>
                  <a:gd name="T3" fmla="*/ 355 h 497"/>
                  <a:gd name="T4" fmla="*/ 246 w 473"/>
                  <a:gd name="T5" fmla="*/ 497 h 497"/>
                  <a:gd name="T6" fmla="*/ 473 w 473"/>
                  <a:gd name="T7" fmla="*/ 201 h 497"/>
                  <a:gd name="T8" fmla="*/ 272 w 473"/>
                  <a:gd name="T9" fmla="*/ 0 h 4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72" h="497">
                    <a:moveTo>
                      <a:pt x="272" y="0"/>
                    </a:moveTo>
                    <a:cubicBezTo>
                      <a:pt x="168" y="107"/>
                      <a:pt x="76" y="226"/>
                      <a:pt x="0" y="355"/>
                    </a:cubicBezTo>
                    <a:cubicBezTo>
                      <a:pt x="246" y="497"/>
                      <a:pt x="246" y="497"/>
                      <a:pt x="246" y="497"/>
                    </a:cubicBezTo>
                    <a:cubicBezTo>
                      <a:pt x="310" y="389"/>
                      <a:pt x="386" y="290"/>
                      <a:pt x="473" y="201"/>
                    </a:cubicBezTo>
                    <a:lnTo>
                      <a:pt x="272" y="0"/>
                    </a:lnTo>
                    <a:close/>
                  </a:path>
                </a:pathLst>
              </a:custGeom>
              <a:solidFill>
                <a:srgbClr val="E7001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9">
                <a:extLst>
                  <a:ext uri="{FF2B5EF4-FFF2-40B4-BE49-F238E27FC236}">
                    <a16:creationId xmlns:a16="http://schemas.microsoft.com/office/drawing/2014/main" id="{920F2A39-E94D-D4A1-CCD4-89AFDA5512CF}"/>
                  </a:ext>
                </a:extLst>
              </p:cNvPr>
              <p:cNvSpPr/>
              <p:nvPr/>
            </p:nvSpPr>
            <p:spPr bwMode="auto">
              <a:xfrm rot="5400000">
                <a:off x="2428785" y="2682280"/>
                <a:ext cx="279970" cy="373778"/>
              </a:xfrm>
              <a:custGeom>
                <a:gdLst>
                  <a:gd name="T0" fmla="*/ 58 w 332"/>
                  <a:gd name="T1" fmla="*/ 0 h 443"/>
                  <a:gd name="T2" fmla="*/ 0 w 332"/>
                  <a:gd name="T3" fmla="*/ 443 h 443"/>
                  <a:gd name="T4" fmla="*/ 284 w 332"/>
                  <a:gd name="T5" fmla="*/ 443 h 443"/>
                  <a:gd name="T6" fmla="*/ 332 w 332"/>
                  <a:gd name="T7" fmla="*/ 73 h 443"/>
                  <a:gd name="T8" fmla="*/ 58 w 332"/>
                  <a:gd name="T9" fmla="*/ 0 h 4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2" h="442">
                    <a:moveTo>
                      <a:pt x="58" y="0"/>
                    </a:moveTo>
                    <a:cubicBezTo>
                      <a:pt x="22" y="142"/>
                      <a:pt x="2" y="290"/>
                      <a:pt x="0" y="443"/>
                    </a:cubicBezTo>
                    <a:cubicBezTo>
                      <a:pt x="284" y="443"/>
                      <a:pt x="284" y="443"/>
                      <a:pt x="284" y="443"/>
                    </a:cubicBezTo>
                    <a:cubicBezTo>
                      <a:pt x="286" y="316"/>
                      <a:pt x="302" y="192"/>
                      <a:pt x="332" y="73"/>
                    </a:cubicBezTo>
                    <a:lnTo>
                      <a:pt x="58" y="0"/>
                    </a:lnTo>
                    <a:close/>
                  </a:path>
                </a:pathLst>
              </a:custGeom>
              <a:solidFill>
                <a:srgbClr val="F3980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0" name="Freeform 10">
                <a:extLst>
                  <a:ext uri="{FF2B5EF4-FFF2-40B4-BE49-F238E27FC236}">
                    <a16:creationId xmlns:a16="http://schemas.microsoft.com/office/drawing/2014/main" id="{21B5C59A-43AB-ABE0-DBEF-FCE482CD0E77}"/>
                  </a:ext>
                </a:extLst>
              </p:cNvPr>
              <p:cNvSpPr/>
              <p:nvPr/>
            </p:nvSpPr>
            <p:spPr bwMode="auto">
              <a:xfrm rot="5400000">
                <a:off x="2755295" y="2757181"/>
                <a:ext cx="351962" cy="410865"/>
              </a:xfrm>
              <a:custGeom>
                <a:gdLst>
                  <a:gd name="T0" fmla="*/ 172 w 418"/>
                  <a:gd name="T1" fmla="*/ 0 h 487"/>
                  <a:gd name="T2" fmla="*/ 0 w 418"/>
                  <a:gd name="T3" fmla="*/ 413 h 487"/>
                  <a:gd name="T4" fmla="*/ 275 w 418"/>
                  <a:gd name="T5" fmla="*/ 487 h 487"/>
                  <a:gd name="T6" fmla="*/ 418 w 418"/>
                  <a:gd name="T7" fmla="*/ 142 h 487"/>
                  <a:gd name="T8" fmla="*/ 172 w 418"/>
                  <a:gd name="T9" fmla="*/ 0 h 4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8" h="487">
                    <a:moveTo>
                      <a:pt x="172" y="0"/>
                    </a:moveTo>
                    <a:cubicBezTo>
                      <a:pt x="99" y="129"/>
                      <a:pt x="41" y="268"/>
                      <a:pt x="0" y="413"/>
                    </a:cubicBezTo>
                    <a:cubicBezTo>
                      <a:pt x="275" y="487"/>
                      <a:pt x="275" y="487"/>
                      <a:pt x="275" y="487"/>
                    </a:cubicBezTo>
                    <a:cubicBezTo>
                      <a:pt x="309" y="365"/>
                      <a:pt x="357" y="250"/>
                      <a:pt x="418" y="142"/>
                    </a:cubicBezTo>
                    <a:lnTo>
                      <a:pt x="172" y="0"/>
                    </a:lnTo>
                    <a:close/>
                  </a:path>
                </a:pathLst>
              </a:custGeom>
              <a:solidFill>
                <a:srgbClr val="EB61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Freeform 11">
                <a:extLst>
                  <a:ext uri="{FF2B5EF4-FFF2-40B4-BE49-F238E27FC236}">
                    <a16:creationId xmlns:a16="http://schemas.microsoft.com/office/drawing/2014/main" id="{2DC336E7-1F19-1374-289A-D625DE236C23}"/>
                  </a:ext>
                </a:extLst>
              </p:cNvPr>
              <p:cNvSpPr/>
              <p:nvPr/>
            </p:nvSpPr>
            <p:spPr bwMode="auto">
              <a:xfrm rot="5400000">
                <a:off x="3609748" y="3957052"/>
                <a:ext cx="373778" cy="279970"/>
              </a:xfrm>
              <a:custGeom>
                <a:gdLst>
                  <a:gd name="T0" fmla="*/ 443 w 443"/>
                  <a:gd name="T1" fmla="*/ 0 h 332"/>
                  <a:gd name="T2" fmla="*/ 0 w 443"/>
                  <a:gd name="T3" fmla="*/ 58 h 332"/>
                  <a:gd name="T4" fmla="*/ 73 w 443"/>
                  <a:gd name="T5" fmla="*/ 332 h 332"/>
                  <a:gd name="T6" fmla="*/ 443 w 443"/>
                  <a:gd name="T7" fmla="*/ 284 h 332"/>
                  <a:gd name="T8" fmla="*/ 443 w 443"/>
                  <a:gd name="T9" fmla="*/ 0 h 3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2" h="332">
                    <a:moveTo>
                      <a:pt x="443" y="0"/>
                    </a:moveTo>
                    <a:cubicBezTo>
                      <a:pt x="290" y="2"/>
                      <a:pt x="142" y="22"/>
                      <a:pt x="0" y="58"/>
                    </a:cubicBezTo>
                    <a:cubicBezTo>
                      <a:pt x="73" y="332"/>
                      <a:pt x="73" y="332"/>
                      <a:pt x="73" y="332"/>
                    </a:cubicBezTo>
                    <a:cubicBezTo>
                      <a:pt x="192" y="302"/>
                      <a:pt x="316" y="286"/>
                      <a:pt x="443" y="284"/>
                    </a:cubicBezTo>
                    <a:lnTo>
                      <a:pt x="443" y="0"/>
                    </a:lnTo>
                    <a:close/>
                  </a:path>
                </a:pathLst>
              </a:custGeom>
              <a:solidFill>
                <a:srgbClr val="E6006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" name="Freeform 12">
                <a:extLst>
                  <a:ext uri="{FF2B5EF4-FFF2-40B4-BE49-F238E27FC236}">
                    <a16:creationId xmlns:a16="http://schemas.microsoft.com/office/drawing/2014/main" id="{97AA50FE-0B2F-AC64-47DC-55CB79BA0F28}"/>
                  </a:ext>
                </a:extLst>
              </p:cNvPr>
              <p:cNvSpPr/>
              <p:nvPr/>
            </p:nvSpPr>
            <p:spPr bwMode="auto">
              <a:xfrm rot="5400000">
                <a:off x="3609748" y="4364281"/>
                <a:ext cx="373778" cy="279970"/>
              </a:xfrm>
              <a:custGeom>
                <a:gdLst>
                  <a:gd name="T0" fmla="*/ 443 w 443"/>
                  <a:gd name="T1" fmla="*/ 58 h 332"/>
                  <a:gd name="T2" fmla="*/ 0 w 443"/>
                  <a:gd name="T3" fmla="*/ 0 h 332"/>
                  <a:gd name="T4" fmla="*/ 0 w 443"/>
                  <a:gd name="T5" fmla="*/ 284 h 332"/>
                  <a:gd name="T6" fmla="*/ 370 w 443"/>
                  <a:gd name="T7" fmla="*/ 332 h 332"/>
                  <a:gd name="T8" fmla="*/ 443 w 443"/>
                  <a:gd name="T9" fmla="*/ 58 h 3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2" h="332">
                    <a:moveTo>
                      <a:pt x="443" y="58"/>
                    </a:moveTo>
                    <a:cubicBezTo>
                      <a:pt x="301" y="22"/>
                      <a:pt x="153" y="2"/>
                      <a:pt x="0" y="0"/>
                    </a:cubicBezTo>
                    <a:cubicBezTo>
                      <a:pt x="0" y="284"/>
                      <a:pt x="0" y="284"/>
                      <a:pt x="0" y="284"/>
                    </a:cubicBezTo>
                    <a:cubicBezTo>
                      <a:pt x="127" y="286"/>
                      <a:pt x="251" y="302"/>
                      <a:pt x="370" y="332"/>
                    </a:cubicBezTo>
                    <a:lnTo>
                      <a:pt x="443" y="58"/>
                    </a:lnTo>
                    <a:close/>
                  </a:path>
                </a:pathLst>
              </a:custGeom>
              <a:solidFill>
                <a:srgbClr val="E500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3" name="Freeform 13">
                <a:extLst>
                  <a:ext uri="{FF2B5EF4-FFF2-40B4-BE49-F238E27FC236}">
                    <a16:creationId xmlns:a16="http://schemas.microsoft.com/office/drawing/2014/main" id="{84E993EE-2FCF-F787-E831-0C581911E9D1}"/>
                  </a:ext>
                </a:extLst>
              </p:cNvPr>
              <p:cNvSpPr/>
              <p:nvPr/>
            </p:nvSpPr>
            <p:spPr bwMode="auto">
              <a:xfrm rot="5400000">
                <a:off x="2755295" y="5433256"/>
                <a:ext cx="351962" cy="410865"/>
              </a:xfrm>
              <a:custGeom>
                <a:gdLst>
                  <a:gd name="T0" fmla="*/ 418 w 418"/>
                  <a:gd name="T1" fmla="*/ 413 h 487"/>
                  <a:gd name="T2" fmla="*/ 246 w 418"/>
                  <a:gd name="T3" fmla="*/ 0 h 487"/>
                  <a:gd name="T4" fmla="*/ 0 w 418"/>
                  <a:gd name="T5" fmla="*/ 142 h 487"/>
                  <a:gd name="T6" fmla="*/ 143 w 418"/>
                  <a:gd name="T7" fmla="*/ 487 h 487"/>
                  <a:gd name="T8" fmla="*/ 418 w 418"/>
                  <a:gd name="T9" fmla="*/ 413 h 4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8" h="487">
                    <a:moveTo>
                      <a:pt x="418" y="413"/>
                    </a:moveTo>
                    <a:cubicBezTo>
                      <a:pt x="377" y="268"/>
                      <a:pt x="319" y="129"/>
                      <a:pt x="246" y="0"/>
                    </a:cubicBezTo>
                    <a:cubicBezTo>
                      <a:pt x="0" y="142"/>
                      <a:pt x="0" y="142"/>
                      <a:pt x="0" y="142"/>
                    </a:cubicBezTo>
                    <a:cubicBezTo>
                      <a:pt x="61" y="250"/>
                      <a:pt x="109" y="365"/>
                      <a:pt x="143" y="487"/>
                    </a:cubicBezTo>
                    <a:lnTo>
                      <a:pt x="418" y="413"/>
                    </a:lnTo>
                    <a:close/>
                  </a:path>
                </a:pathLst>
              </a:custGeom>
              <a:solidFill>
                <a:srgbClr val="1D208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4" name="Freeform 14">
                <a:extLst>
                  <a:ext uri="{FF2B5EF4-FFF2-40B4-BE49-F238E27FC236}">
                    <a16:creationId xmlns:a16="http://schemas.microsoft.com/office/drawing/2014/main" id="{5A9125C5-6099-7C79-23AE-E34BC421E019}"/>
                  </a:ext>
                </a:extLst>
              </p:cNvPr>
              <p:cNvSpPr/>
              <p:nvPr/>
            </p:nvSpPr>
            <p:spPr bwMode="auto">
              <a:xfrm rot="5400000">
                <a:off x="3055626" y="5244186"/>
                <a:ext cx="399230" cy="418864"/>
              </a:xfrm>
              <a:custGeom>
                <a:gdLst>
                  <a:gd name="T0" fmla="*/ 473 w 473"/>
                  <a:gd name="T1" fmla="*/ 355 h 497"/>
                  <a:gd name="T2" fmla="*/ 201 w 473"/>
                  <a:gd name="T3" fmla="*/ 0 h 497"/>
                  <a:gd name="T4" fmla="*/ 0 w 473"/>
                  <a:gd name="T5" fmla="*/ 201 h 497"/>
                  <a:gd name="T6" fmla="*/ 227 w 473"/>
                  <a:gd name="T7" fmla="*/ 497 h 497"/>
                  <a:gd name="T8" fmla="*/ 473 w 473"/>
                  <a:gd name="T9" fmla="*/ 355 h 4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72" h="497">
                    <a:moveTo>
                      <a:pt x="473" y="355"/>
                    </a:moveTo>
                    <a:cubicBezTo>
                      <a:pt x="397" y="226"/>
                      <a:pt x="305" y="107"/>
                      <a:pt x="201" y="0"/>
                    </a:cubicBezTo>
                    <a:cubicBezTo>
                      <a:pt x="0" y="201"/>
                      <a:pt x="0" y="201"/>
                      <a:pt x="0" y="201"/>
                    </a:cubicBezTo>
                    <a:cubicBezTo>
                      <a:pt x="87" y="290"/>
                      <a:pt x="163" y="389"/>
                      <a:pt x="227" y="497"/>
                    </a:cubicBezTo>
                    <a:lnTo>
                      <a:pt x="473" y="355"/>
                    </a:lnTo>
                    <a:close/>
                  </a:path>
                </a:pathLst>
              </a:custGeom>
              <a:solidFill>
                <a:srgbClr val="59147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5" name="Freeform 15">
                <a:extLst>
                  <a:ext uri="{FF2B5EF4-FFF2-40B4-BE49-F238E27FC236}">
                    <a16:creationId xmlns:a16="http://schemas.microsoft.com/office/drawing/2014/main" id="{F7E25748-1F90-7B3E-D4CD-E165FFA70FE5}"/>
                  </a:ext>
                </a:extLst>
              </p:cNvPr>
              <p:cNvSpPr/>
              <p:nvPr/>
            </p:nvSpPr>
            <p:spPr bwMode="auto">
              <a:xfrm rot="5400000">
                <a:off x="3497760" y="4690791"/>
                <a:ext cx="410865" cy="351962"/>
              </a:xfrm>
              <a:custGeom>
                <a:gdLst>
                  <a:gd name="T0" fmla="*/ 487 w 487"/>
                  <a:gd name="T1" fmla="*/ 172 h 418"/>
                  <a:gd name="T2" fmla="*/ 74 w 487"/>
                  <a:gd name="T3" fmla="*/ 0 h 418"/>
                  <a:gd name="T4" fmla="*/ 0 w 487"/>
                  <a:gd name="T5" fmla="*/ 275 h 418"/>
                  <a:gd name="T6" fmla="*/ 345 w 487"/>
                  <a:gd name="T7" fmla="*/ 418 h 418"/>
                  <a:gd name="T8" fmla="*/ 487 w 487"/>
                  <a:gd name="T9" fmla="*/ 172 h 4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7" h="418">
                    <a:moveTo>
                      <a:pt x="487" y="172"/>
                    </a:moveTo>
                    <a:cubicBezTo>
                      <a:pt x="358" y="99"/>
                      <a:pt x="219" y="41"/>
                      <a:pt x="74" y="0"/>
                    </a:cubicBezTo>
                    <a:cubicBezTo>
                      <a:pt x="0" y="275"/>
                      <a:pt x="0" y="275"/>
                      <a:pt x="0" y="275"/>
                    </a:cubicBezTo>
                    <a:cubicBezTo>
                      <a:pt x="122" y="309"/>
                      <a:pt x="237" y="357"/>
                      <a:pt x="345" y="418"/>
                    </a:cubicBezTo>
                    <a:lnTo>
                      <a:pt x="487" y="172"/>
                    </a:lnTo>
                    <a:close/>
                  </a:path>
                </a:pathLst>
              </a:custGeom>
              <a:solidFill>
                <a:srgbClr val="BF008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6" name="Freeform 16">
                <a:extLst>
                  <a:ext uri="{FF2B5EF4-FFF2-40B4-BE49-F238E27FC236}">
                    <a16:creationId xmlns:a16="http://schemas.microsoft.com/office/drawing/2014/main" id="{056D49BC-6B29-5461-C05B-D42FB8BD1637}"/>
                  </a:ext>
                </a:extLst>
              </p:cNvPr>
              <p:cNvSpPr/>
              <p:nvPr/>
            </p:nvSpPr>
            <p:spPr bwMode="auto">
              <a:xfrm rot="5400000">
                <a:off x="3308690" y="4991122"/>
                <a:ext cx="418864" cy="399230"/>
              </a:xfrm>
              <a:custGeom>
                <a:gdLst>
                  <a:gd name="T0" fmla="*/ 497 w 497"/>
                  <a:gd name="T1" fmla="*/ 272 h 473"/>
                  <a:gd name="T2" fmla="*/ 142 w 497"/>
                  <a:gd name="T3" fmla="*/ 0 h 473"/>
                  <a:gd name="T4" fmla="*/ 0 w 497"/>
                  <a:gd name="T5" fmla="*/ 246 h 473"/>
                  <a:gd name="T6" fmla="*/ 296 w 497"/>
                  <a:gd name="T7" fmla="*/ 473 h 473"/>
                  <a:gd name="T8" fmla="*/ 497 w 497"/>
                  <a:gd name="T9" fmla="*/ 272 h 4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7" h="472">
                    <a:moveTo>
                      <a:pt x="497" y="272"/>
                    </a:moveTo>
                    <a:cubicBezTo>
                      <a:pt x="390" y="168"/>
                      <a:pt x="271" y="76"/>
                      <a:pt x="142" y="0"/>
                    </a:cubicBezTo>
                    <a:cubicBezTo>
                      <a:pt x="0" y="246"/>
                      <a:pt x="0" y="246"/>
                      <a:pt x="0" y="246"/>
                    </a:cubicBezTo>
                    <a:cubicBezTo>
                      <a:pt x="108" y="310"/>
                      <a:pt x="207" y="386"/>
                      <a:pt x="296" y="473"/>
                    </a:cubicBezTo>
                    <a:lnTo>
                      <a:pt x="497" y="272"/>
                    </a:lnTo>
                    <a:close/>
                  </a:path>
                </a:pathLst>
              </a:custGeom>
              <a:solidFill>
                <a:srgbClr val="92078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7" name="Freeform 17">
                <a:extLst>
                  <a:ext uri="{FF2B5EF4-FFF2-40B4-BE49-F238E27FC236}">
                    <a16:creationId xmlns:a16="http://schemas.microsoft.com/office/drawing/2014/main" id="{A39729CB-F751-E366-6AB8-D2BC5BE6F782}"/>
                  </a:ext>
                </a:extLst>
              </p:cNvPr>
              <p:cNvSpPr/>
              <p:nvPr/>
            </p:nvSpPr>
            <p:spPr bwMode="auto">
              <a:xfrm rot="5400000">
                <a:off x="2428785" y="5545244"/>
                <a:ext cx="279970" cy="373778"/>
              </a:xfrm>
              <a:custGeom>
                <a:gdLst>
                  <a:gd name="T0" fmla="*/ 332 w 332"/>
                  <a:gd name="T1" fmla="*/ 443 h 443"/>
                  <a:gd name="T2" fmla="*/ 274 w 332"/>
                  <a:gd name="T3" fmla="*/ 0 h 443"/>
                  <a:gd name="T4" fmla="*/ 0 w 332"/>
                  <a:gd name="T5" fmla="*/ 73 h 443"/>
                  <a:gd name="T6" fmla="*/ 48 w 332"/>
                  <a:gd name="T7" fmla="*/ 443 h 443"/>
                  <a:gd name="T8" fmla="*/ 332 w 332"/>
                  <a:gd name="T9" fmla="*/ 443 h 4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2" h="442">
                    <a:moveTo>
                      <a:pt x="332" y="443"/>
                    </a:moveTo>
                    <a:cubicBezTo>
                      <a:pt x="330" y="290"/>
                      <a:pt x="310" y="142"/>
                      <a:pt x="274" y="0"/>
                    </a:cubicBezTo>
                    <a:cubicBezTo>
                      <a:pt x="0" y="73"/>
                      <a:pt x="0" y="73"/>
                      <a:pt x="0" y="73"/>
                    </a:cubicBezTo>
                    <a:cubicBezTo>
                      <a:pt x="30" y="192"/>
                      <a:pt x="46" y="316"/>
                      <a:pt x="48" y="443"/>
                    </a:cubicBezTo>
                    <a:lnTo>
                      <a:pt x="332" y="443"/>
                    </a:lnTo>
                    <a:close/>
                  </a:path>
                </a:pathLst>
              </a:custGeom>
              <a:solidFill>
                <a:srgbClr val="01479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8" name="Freeform 18">
                <a:extLst>
                  <a:ext uri="{FF2B5EF4-FFF2-40B4-BE49-F238E27FC236}">
                    <a16:creationId xmlns:a16="http://schemas.microsoft.com/office/drawing/2014/main" id="{54467756-4915-8D53-DAFD-D1113B51B37A}"/>
                  </a:ext>
                </a:extLst>
              </p:cNvPr>
              <p:cNvSpPr/>
              <p:nvPr/>
            </p:nvSpPr>
            <p:spPr bwMode="auto">
              <a:xfrm rot="5400000">
                <a:off x="1623053" y="2757181"/>
                <a:ext cx="351962" cy="410865"/>
              </a:xfrm>
              <a:custGeom>
                <a:gdLst>
                  <a:gd name="T0" fmla="*/ 0 w 418"/>
                  <a:gd name="T1" fmla="*/ 74 h 487"/>
                  <a:gd name="T2" fmla="*/ 172 w 418"/>
                  <a:gd name="T3" fmla="*/ 487 h 487"/>
                  <a:gd name="T4" fmla="*/ 418 w 418"/>
                  <a:gd name="T5" fmla="*/ 345 h 487"/>
                  <a:gd name="T6" fmla="*/ 275 w 418"/>
                  <a:gd name="T7" fmla="*/ 0 h 487"/>
                  <a:gd name="T8" fmla="*/ 0 w 418"/>
                  <a:gd name="T9" fmla="*/ 74 h 4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8" h="487">
                    <a:moveTo>
                      <a:pt x="0" y="74"/>
                    </a:moveTo>
                    <a:cubicBezTo>
                      <a:pt x="41" y="219"/>
                      <a:pt x="99" y="358"/>
                      <a:pt x="172" y="487"/>
                    </a:cubicBezTo>
                    <a:cubicBezTo>
                      <a:pt x="418" y="345"/>
                      <a:pt x="418" y="345"/>
                      <a:pt x="418" y="345"/>
                    </a:cubicBezTo>
                    <a:cubicBezTo>
                      <a:pt x="357" y="237"/>
                      <a:pt x="309" y="122"/>
                      <a:pt x="275" y="0"/>
                    </a:cubicBezTo>
                    <a:lnTo>
                      <a:pt x="0" y="74"/>
                    </a:lnTo>
                    <a:close/>
                  </a:path>
                </a:pathLst>
              </a:custGeom>
              <a:solidFill>
                <a:srgbClr val="FFF1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9" name="Freeform 19">
                <a:extLst>
                  <a:ext uri="{FF2B5EF4-FFF2-40B4-BE49-F238E27FC236}">
                    <a16:creationId xmlns:a16="http://schemas.microsoft.com/office/drawing/2014/main" id="{FDAD3679-A11B-23AA-DCF6-30D4AFFF4C47}"/>
                  </a:ext>
                </a:extLst>
              </p:cNvPr>
              <p:cNvSpPr/>
              <p:nvPr/>
            </p:nvSpPr>
            <p:spPr bwMode="auto">
              <a:xfrm rot="5400000">
                <a:off x="1002756" y="4991122"/>
                <a:ext cx="418864" cy="399230"/>
              </a:xfrm>
              <a:custGeom>
                <a:gdLst>
                  <a:gd name="T0" fmla="*/ 142 w 497"/>
                  <a:gd name="T1" fmla="*/ 473 h 473"/>
                  <a:gd name="T2" fmla="*/ 497 w 497"/>
                  <a:gd name="T3" fmla="*/ 201 h 473"/>
                  <a:gd name="T4" fmla="*/ 296 w 497"/>
                  <a:gd name="T5" fmla="*/ 0 h 473"/>
                  <a:gd name="T6" fmla="*/ 0 w 497"/>
                  <a:gd name="T7" fmla="*/ 227 h 473"/>
                  <a:gd name="T8" fmla="*/ 142 w 497"/>
                  <a:gd name="T9" fmla="*/ 473 h 4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7" h="472">
                    <a:moveTo>
                      <a:pt x="142" y="473"/>
                    </a:moveTo>
                    <a:cubicBezTo>
                      <a:pt x="271" y="397"/>
                      <a:pt x="390" y="305"/>
                      <a:pt x="497" y="201"/>
                    </a:cubicBezTo>
                    <a:cubicBezTo>
                      <a:pt x="296" y="0"/>
                      <a:pt x="296" y="0"/>
                      <a:pt x="296" y="0"/>
                    </a:cubicBezTo>
                    <a:cubicBezTo>
                      <a:pt x="207" y="87"/>
                      <a:pt x="108" y="163"/>
                      <a:pt x="0" y="227"/>
                    </a:cubicBezTo>
                    <a:lnTo>
                      <a:pt x="142" y="473"/>
                    </a:lnTo>
                    <a:close/>
                  </a:path>
                </a:pathLst>
              </a:custGeom>
              <a:solidFill>
                <a:srgbClr val="00A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0" name="Freeform 20">
                <a:extLst>
                  <a:ext uri="{FF2B5EF4-FFF2-40B4-BE49-F238E27FC236}">
                    <a16:creationId xmlns:a16="http://schemas.microsoft.com/office/drawing/2014/main" id="{37538CB3-3845-9BA2-6A76-66708AD6CE5A}"/>
                  </a:ext>
                </a:extLst>
              </p:cNvPr>
              <p:cNvSpPr/>
              <p:nvPr/>
            </p:nvSpPr>
            <p:spPr bwMode="auto">
              <a:xfrm rot="5400000">
                <a:off x="821685" y="4690791"/>
                <a:ext cx="410865" cy="351962"/>
              </a:xfrm>
              <a:custGeom>
                <a:gdLst>
                  <a:gd name="T0" fmla="*/ 74 w 487"/>
                  <a:gd name="T1" fmla="*/ 418 h 418"/>
                  <a:gd name="T2" fmla="*/ 487 w 487"/>
                  <a:gd name="T3" fmla="*/ 246 h 418"/>
                  <a:gd name="T4" fmla="*/ 345 w 487"/>
                  <a:gd name="T5" fmla="*/ 0 h 418"/>
                  <a:gd name="T6" fmla="*/ 0 w 487"/>
                  <a:gd name="T7" fmla="*/ 143 h 418"/>
                  <a:gd name="T8" fmla="*/ 74 w 487"/>
                  <a:gd name="T9" fmla="*/ 418 h 4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7" h="418">
                    <a:moveTo>
                      <a:pt x="74" y="418"/>
                    </a:moveTo>
                    <a:cubicBezTo>
                      <a:pt x="219" y="377"/>
                      <a:pt x="358" y="319"/>
                      <a:pt x="487" y="246"/>
                    </a:cubicBezTo>
                    <a:cubicBezTo>
                      <a:pt x="345" y="0"/>
                      <a:pt x="345" y="0"/>
                      <a:pt x="345" y="0"/>
                    </a:cubicBezTo>
                    <a:cubicBezTo>
                      <a:pt x="237" y="61"/>
                      <a:pt x="122" y="109"/>
                      <a:pt x="0" y="143"/>
                    </a:cubicBezTo>
                    <a:lnTo>
                      <a:pt x="74" y="418"/>
                    </a:lnTo>
                    <a:close/>
                  </a:path>
                </a:pathLst>
              </a:custGeom>
              <a:solidFill>
                <a:srgbClr val="009F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1" name="Freeform 21">
                <a:extLst>
                  <a:ext uri="{FF2B5EF4-FFF2-40B4-BE49-F238E27FC236}">
                    <a16:creationId xmlns:a16="http://schemas.microsoft.com/office/drawing/2014/main" id="{E557E7EF-164D-CCFF-E4EA-8D8FEF87F651}"/>
                  </a:ext>
                </a:extLst>
              </p:cNvPr>
              <p:cNvSpPr/>
              <p:nvPr/>
            </p:nvSpPr>
            <p:spPr bwMode="auto">
              <a:xfrm rot="5400000">
                <a:off x="1623053" y="5433256"/>
                <a:ext cx="351962" cy="410865"/>
              </a:xfrm>
              <a:custGeom>
                <a:gdLst>
                  <a:gd name="T0" fmla="*/ 246 w 418"/>
                  <a:gd name="T1" fmla="*/ 487 h 487"/>
                  <a:gd name="T2" fmla="*/ 418 w 418"/>
                  <a:gd name="T3" fmla="*/ 74 h 487"/>
                  <a:gd name="T4" fmla="*/ 143 w 418"/>
                  <a:gd name="T5" fmla="*/ 0 h 487"/>
                  <a:gd name="T6" fmla="*/ 0 w 418"/>
                  <a:gd name="T7" fmla="*/ 345 h 487"/>
                  <a:gd name="T8" fmla="*/ 246 w 418"/>
                  <a:gd name="T9" fmla="*/ 487 h 4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8" h="487">
                    <a:moveTo>
                      <a:pt x="246" y="487"/>
                    </a:moveTo>
                    <a:cubicBezTo>
                      <a:pt x="319" y="358"/>
                      <a:pt x="377" y="219"/>
                      <a:pt x="418" y="74"/>
                    </a:cubicBezTo>
                    <a:cubicBezTo>
                      <a:pt x="143" y="0"/>
                      <a:pt x="143" y="0"/>
                      <a:pt x="143" y="0"/>
                    </a:cubicBezTo>
                    <a:cubicBezTo>
                      <a:pt x="109" y="122"/>
                      <a:pt x="61" y="237"/>
                      <a:pt x="0" y="345"/>
                    </a:cubicBezTo>
                    <a:lnTo>
                      <a:pt x="246" y="487"/>
                    </a:lnTo>
                    <a:close/>
                  </a:path>
                </a:pathLst>
              </a:custGeom>
              <a:solidFill>
                <a:srgbClr val="0085D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" name="Freeform 22">
                <a:extLst>
                  <a:ext uri="{FF2B5EF4-FFF2-40B4-BE49-F238E27FC236}">
                    <a16:creationId xmlns:a16="http://schemas.microsoft.com/office/drawing/2014/main" id="{F0D4F45A-D954-6DE9-CC5D-60A0D7466D2E}"/>
                  </a:ext>
                </a:extLst>
              </p:cNvPr>
              <p:cNvSpPr/>
              <p:nvPr/>
            </p:nvSpPr>
            <p:spPr bwMode="auto">
              <a:xfrm rot="5400000">
                <a:off x="2021556" y="5545244"/>
                <a:ext cx="279970" cy="373778"/>
              </a:xfrm>
              <a:custGeom>
                <a:gdLst>
                  <a:gd name="T0" fmla="*/ 0 w 332"/>
                  <a:gd name="T1" fmla="*/ 370 h 443"/>
                  <a:gd name="T2" fmla="*/ 274 w 332"/>
                  <a:gd name="T3" fmla="*/ 443 h 443"/>
                  <a:gd name="T4" fmla="*/ 332 w 332"/>
                  <a:gd name="T5" fmla="*/ 0 h 443"/>
                  <a:gd name="T6" fmla="*/ 48 w 332"/>
                  <a:gd name="T7" fmla="*/ 0 h 443"/>
                  <a:gd name="T8" fmla="*/ 0 w 332"/>
                  <a:gd name="T9" fmla="*/ 370 h 4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2" h="442">
                    <a:moveTo>
                      <a:pt x="0" y="370"/>
                    </a:moveTo>
                    <a:cubicBezTo>
                      <a:pt x="274" y="443"/>
                      <a:pt x="274" y="443"/>
                      <a:pt x="274" y="443"/>
                    </a:cubicBezTo>
                    <a:cubicBezTo>
                      <a:pt x="310" y="301"/>
                      <a:pt x="330" y="153"/>
                      <a:pt x="332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46" y="127"/>
                      <a:pt x="30" y="251"/>
                      <a:pt x="0" y="370"/>
                    </a:cubicBezTo>
                    <a:close/>
                  </a:path>
                </a:pathLst>
              </a:custGeom>
              <a:solidFill>
                <a:srgbClr val="0168B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3" name="Freeform 23">
                <a:extLst>
                  <a:ext uri="{FF2B5EF4-FFF2-40B4-BE49-F238E27FC236}">
                    <a16:creationId xmlns:a16="http://schemas.microsoft.com/office/drawing/2014/main" id="{CBEDB08B-BAF7-A73B-95E3-540E4B5B5D52}"/>
                  </a:ext>
                </a:extLst>
              </p:cNvPr>
              <p:cNvSpPr/>
              <p:nvPr/>
            </p:nvSpPr>
            <p:spPr bwMode="auto">
              <a:xfrm rot="5400000">
                <a:off x="1275454" y="5244186"/>
                <a:ext cx="399230" cy="418864"/>
              </a:xfrm>
              <a:custGeom>
                <a:gdLst>
                  <a:gd name="T0" fmla="*/ 201 w 473"/>
                  <a:gd name="T1" fmla="*/ 497 h 497"/>
                  <a:gd name="T2" fmla="*/ 473 w 473"/>
                  <a:gd name="T3" fmla="*/ 142 h 497"/>
                  <a:gd name="T4" fmla="*/ 227 w 473"/>
                  <a:gd name="T5" fmla="*/ 0 h 497"/>
                  <a:gd name="T6" fmla="*/ 0 w 473"/>
                  <a:gd name="T7" fmla="*/ 296 h 497"/>
                  <a:gd name="T8" fmla="*/ 201 w 473"/>
                  <a:gd name="T9" fmla="*/ 497 h 4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72" h="497">
                    <a:moveTo>
                      <a:pt x="201" y="497"/>
                    </a:moveTo>
                    <a:cubicBezTo>
                      <a:pt x="305" y="390"/>
                      <a:pt x="397" y="271"/>
                      <a:pt x="473" y="142"/>
                    </a:cubicBezTo>
                    <a:cubicBezTo>
                      <a:pt x="227" y="0"/>
                      <a:pt x="227" y="0"/>
                      <a:pt x="227" y="0"/>
                    </a:cubicBezTo>
                    <a:cubicBezTo>
                      <a:pt x="163" y="108"/>
                      <a:pt x="87" y="207"/>
                      <a:pt x="0" y="296"/>
                    </a:cubicBezTo>
                    <a:lnTo>
                      <a:pt x="201" y="497"/>
                    </a:lnTo>
                    <a:close/>
                  </a:path>
                </a:pathLst>
              </a:custGeom>
              <a:solidFill>
                <a:srgbClr val="00A0E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4" name="Freeform 24">
                <a:extLst>
                  <a:ext uri="{FF2B5EF4-FFF2-40B4-BE49-F238E27FC236}">
                    <a16:creationId xmlns:a16="http://schemas.microsoft.com/office/drawing/2014/main" id="{5D2BA335-7E20-94BE-8557-58D276CE9C33}"/>
                  </a:ext>
                </a:extLst>
              </p:cNvPr>
              <p:cNvSpPr/>
              <p:nvPr/>
            </p:nvSpPr>
            <p:spPr bwMode="auto">
              <a:xfrm rot="5400000">
                <a:off x="1275454" y="2938252"/>
                <a:ext cx="399230" cy="418864"/>
              </a:xfrm>
              <a:custGeom>
                <a:gdLst>
                  <a:gd name="T0" fmla="*/ 0 w 473"/>
                  <a:gd name="T1" fmla="*/ 142 h 497"/>
                  <a:gd name="T2" fmla="*/ 272 w 473"/>
                  <a:gd name="T3" fmla="*/ 497 h 497"/>
                  <a:gd name="T4" fmla="*/ 473 w 473"/>
                  <a:gd name="T5" fmla="*/ 296 h 497"/>
                  <a:gd name="T6" fmla="*/ 246 w 473"/>
                  <a:gd name="T7" fmla="*/ 0 h 497"/>
                  <a:gd name="T8" fmla="*/ 0 w 473"/>
                  <a:gd name="T9" fmla="*/ 142 h 4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72" h="497">
                    <a:moveTo>
                      <a:pt x="0" y="142"/>
                    </a:moveTo>
                    <a:cubicBezTo>
                      <a:pt x="76" y="271"/>
                      <a:pt x="168" y="390"/>
                      <a:pt x="272" y="497"/>
                    </a:cubicBezTo>
                    <a:cubicBezTo>
                      <a:pt x="473" y="296"/>
                      <a:pt x="473" y="296"/>
                      <a:pt x="473" y="296"/>
                    </a:cubicBezTo>
                    <a:cubicBezTo>
                      <a:pt x="386" y="207"/>
                      <a:pt x="310" y="108"/>
                      <a:pt x="246" y="0"/>
                    </a:cubicBezTo>
                    <a:lnTo>
                      <a:pt x="0" y="142"/>
                    </a:lnTo>
                    <a:close/>
                  </a:path>
                </a:pathLst>
              </a:custGeom>
              <a:solidFill>
                <a:srgbClr val="CFDA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5" name="Freeform 25">
                <a:extLst>
                  <a:ext uri="{FF2B5EF4-FFF2-40B4-BE49-F238E27FC236}">
                    <a16:creationId xmlns:a16="http://schemas.microsoft.com/office/drawing/2014/main" id="{54F07872-E232-963B-1C40-95318E14B6D4}"/>
                  </a:ext>
                </a:extLst>
              </p:cNvPr>
              <p:cNvSpPr/>
              <p:nvPr/>
            </p:nvSpPr>
            <p:spPr bwMode="auto">
              <a:xfrm rot="5400000">
                <a:off x="746784" y="4364281"/>
                <a:ext cx="373778" cy="279970"/>
              </a:xfrm>
              <a:custGeom>
                <a:gdLst>
                  <a:gd name="T0" fmla="*/ 0 w 443"/>
                  <a:gd name="T1" fmla="*/ 332 h 332"/>
                  <a:gd name="T2" fmla="*/ 443 w 443"/>
                  <a:gd name="T3" fmla="*/ 274 h 332"/>
                  <a:gd name="T4" fmla="*/ 370 w 443"/>
                  <a:gd name="T5" fmla="*/ 0 h 332"/>
                  <a:gd name="T6" fmla="*/ 0 w 443"/>
                  <a:gd name="T7" fmla="*/ 48 h 332"/>
                  <a:gd name="T8" fmla="*/ 0 w 443"/>
                  <a:gd name="T9" fmla="*/ 332 h 3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2" h="332">
                    <a:moveTo>
                      <a:pt x="0" y="332"/>
                    </a:moveTo>
                    <a:cubicBezTo>
                      <a:pt x="153" y="330"/>
                      <a:pt x="301" y="310"/>
                      <a:pt x="443" y="274"/>
                    </a:cubicBezTo>
                    <a:cubicBezTo>
                      <a:pt x="370" y="0"/>
                      <a:pt x="370" y="0"/>
                      <a:pt x="370" y="0"/>
                    </a:cubicBezTo>
                    <a:cubicBezTo>
                      <a:pt x="251" y="30"/>
                      <a:pt x="127" y="46"/>
                      <a:pt x="0" y="48"/>
                    </a:cubicBezTo>
                    <a:lnTo>
                      <a:pt x="0" y="332"/>
                    </a:lnTo>
                    <a:close/>
                  </a:path>
                </a:pathLst>
              </a:custGeom>
              <a:solidFill>
                <a:srgbClr val="009B6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6" name="Freeform 26">
                <a:extLst>
                  <a:ext uri="{FF2B5EF4-FFF2-40B4-BE49-F238E27FC236}">
                    <a16:creationId xmlns:a16="http://schemas.microsoft.com/office/drawing/2014/main" id="{86EFC343-8DC1-B27D-4F08-0F9A6907B751}"/>
                  </a:ext>
                </a:extLst>
              </p:cNvPr>
              <p:cNvSpPr/>
              <p:nvPr/>
            </p:nvSpPr>
            <p:spPr bwMode="auto">
              <a:xfrm rot="5400000">
                <a:off x="1002756" y="3210950"/>
                <a:ext cx="418864" cy="399230"/>
              </a:xfrm>
              <a:custGeom>
                <a:gdLst>
                  <a:gd name="T0" fmla="*/ 0 w 497"/>
                  <a:gd name="T1" fmla="*/ 201 h 473"/>
                  <a:gd name="T2" fmla="*/ 355 w 497"/>
                  <a:gd name="T3" fmla="*/ 473 h 473"/>
                  <a:gd name="T4" fmla="*/ 497 w 497"/>
                  <a:gd name="T5" fmla="*/ 227 h 473"/>
                  <a:gd name="T6" fmla="*/ 201 w 497"/>
                  <a:gd name="T7" fmla="*/ 0 h 473"/>
                  <a:gd name="T8" fmla="*/ 0 w 497"/>
                  <a:gd name="T9" fmla="*/ 201 h 4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7" h="472">
                    <a:moveTo>
                      <a:pt x="0" y="201"/>
                    </a:moveTo>
                    <a:cubicBezTo>
                      <a:pt x="107" y="305"/>
                      <a:pt x="226" y="397"/>
                      <a:pt x="355" y="473"/>
                    </a:cubicBezTo>
                    <a:cubicBezTo>
                      <a:pt x="497" y="227"/>
                      <a:pt x="497" y="227"/>
                      <a:pt x="497" y="227"/>
                    </a:cubicBezTo>
                    <a:cubicBezTo>
                      <a:pt x="389" y="163"/>
                      <a:pt x="290" y="87"/>
                      <a:pt x="201" y="0"/>
                    </a:cubicBezTo>
                    <a:lnTo>
                      <a:pt x="0" y="201"/>
                    </a:lnTo>
                    <a:close/>
                  </a:path>
                </a:pathLst>
              </a:custGeom>
              <a:solidFill>
                <a:srgbClr val="8EC21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7" name="Freeform 27">
                <a:extLst>
                  <a:ext uri="{FF2B5EF4-FFF2-40B4-BE49-F238E27FC236}">
                    <a16:creationId xmlns:a16="http://schemas.microsoft.com/office/drawing/2014/main" id="{5E5AC981-58FF-C1A9-9D7A-41DE6DB0B7FA}"/>
                  </a:ext>
                </a:extLst>
              </p:cNvPr>
              <p:cNvSpPr/>
              <p:nvPr/>
            </p:nvSpPr>
            <p:spPr bwMode="auto">
              <a:xfrm rot="5400000">
                <a:off x="746784" y="3957052"/>
                <a:ext cx="373778" cy="279970"/>
              </a:xfrm>
              <a:custGeom>
                <a:gdLst>
                  <a:gd name="T0" fmla="*/ 0 w 443"/>
                  <a:gd name="T1" fmla="*/ 274 h 332"/>
                  <a:gd name="T2" fmla="*/ 443 w 443"/>
                  <a:gd name="T3" fmla="*/ 332 h 332"/>
                  <a:gd name="T4" fmla="*/ 443 w 443"/>
                  <a:gd name="T5" fmla="*/ 48 h 332"/>
                  <a:gd name="T6" fmla="*/ 73 w 443"/>
                  <a:gd name="T7" fmla="*/ 0 h 332"/>
                  <a:gd name="T8" fmla="*/ 0 w 443"/>
                  <a:gd name="T9" fmla="*/ 274 h 3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2" h="332">
                    <a:moveTo>
                      <a:pt x="0" y="274"/>
                    </a:moveTo>
                    <a:cubicBezTo>
                      <a:pt x="142" y="310"/>
                      <a:pt x="290" y="330"/>
                      <a:pt x="443" y="332"/>
                    </a:cubicBezTo>
                    <a:cubicBezTo>
                      <a:pt x="443" y="48"/>
                      <a:pt x="443" y="48"/>
                      <a:pt x="443" y="48"/>
                    </a:cubicBezTo>
                    <a:cubicBezTo>
                      <a:pt x="316" y="46"/>
                      <a:pt x="192" y="30"/>
                      <a:pt x="73" y="0"/>
                    </a:cubicBezTo>
                    <a:lnTo>
                      <a:pt x="0" y="274"/>
                    </a:lnTo>
                    <a:close/>
                  </a:path>
                </a:pathLst>
              </a:custGeom>
              <a:solidFill>
                <a:srgbClr val="009A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8" name="Freeform 28">
                <a:extLst>
                  <a:ext uri="{FF2B5EF4-FFF2-40B4-BE49-F238E27FC236}">
                    <a16:creationId xmlns:a16="http://schemas.microsoft.com/office/drawing/2014/main" id="{2FEF610B-E2D2-E0D6-1B10-F9F8B40266E0}"/>
                  </a:ext>
                </a:extLst>
              </p:cNvPr>
              <p:cNvSpPr/>
              <p:nvPr/>
            </p:nvSpPr>
            <p:spPr bwMode="auto">
              <a:xfrm rot="5400000">
                <a:off x="821685" y="3558549"/>
                <a:ext cx="410865" cy="351962"/>
              </a:xfrm>
              <a:custGeom>
                <a:gdLst>
                  <a:gd name="T0" fmla="*/ 0 w 487"/>
                  <a:gd name="T1" fmla="*/ 246 h 418"/>
                  <a:gd name="T2" fmla="*/ 413 w 487"/>
                  <a:gd name="T3" fmla="*/ 418 h 418"/>
                  <a:gd name="T4" fmla="*/ 487 w 487"/>
                  <a:gd name="T5" fmla="*/ 143 h 418"/>
                  <a:gd name="T6" fmla="*/ 142 w 487"/>
                  <a:gd name="T7" fmla="*/ 0 h 418"/>
                  <a:gd name="T8" fmla="*/ 0 w 487"/>
                  <a:gd name="T9" fmla="*/ 246 h 4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7" h="418">
                    <a:moveTo>
                      <a:pt x="0" y="246"/>
                    </a:moveTo>
                    <a:cubicBezTo>
                      <a:pt x="129" y="319"/>
                      <a:pt x="268" y="377"/>
                      <a:pt x="413" y="418"/>
                    </a:cubicBezTo>
                    <a:cubicBezTo>
                      <a:pt x="487" y="143"/>
                      <a:pt x="487" y="143"/>
                      <a:pt x="487" y="143"/>
                    </a:cubicBezTo>
                    <a:cubicBezTo>
                      <a:pt x="365" y="109"/>
                      <a:pt x="250" y="61"/>
                      <a:pt x="142" y="0"/>
                    </a:cubicBezTo>
                    <a:lnTo>
                      <a:pt x="0" y="246"/>
                    </a:lnTo>
                    <a:close/>
                  </a:path>
                </a:pathLst>
              </a:custGeom>
              <a:solidFill>
                <a:srgbClr val="23AC3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9" name="Line 29">
                <a:extLst>
                  <a:ext uri="{FF2B5EF4-FFF2-40B4-BE49-F238E27FC236}">
                    <a16:creationId xmlns:a16="http://schemas.microsoft.com/office/drawing/2014/main" id="{0B13A5A8-FFC0-3C43-4E92-8265672CE35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rot="5400000">
                <a:off x="1731882" y="3500768"/>
                <a:ext cx="1402614" cy="197153"/>
              </a:xfrm>
              <a:prstGeom prst="line">
                <a:avLst/>
              </a:prstGeom>
              <a:noFill/>
              <a:ln w="19050" cap="flat">
                <a:solidFill>
                  <a:srgbClr val="000000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0" name="Line 30">
                <a:extLst>
                  <a:ext uri="{FF2B5EF4-FFF2-40B4-BE49-F238E27FC236}">
                    <a16:creationId xmlns:a16="http://schemas.microsoft.com/office/drawing/2014/main" id="{B7351D9A-B2F8-FB41-7245-3A26DD12CF9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rot="5400000" flipH="1" flipV="1">
                <a:off x="1534729" y="4903385"/>
                <a:ext cx="1402618" cy="197152"/>
              </a:xfrm>
              <a:prstGeom prst="line">
                <a:avLst/>
              </a:prstGeom>
              <a:noFill/>
              <a:ln w="19050" cap="flat">
                <a:solidFill>
                  <a:srgbClr val="000000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1" name="文本框 90">
                <a:extLst>
                  <a:ext uri="{FF2B5EF4-FFF2-40B4-BE49-F238E27FC236}">
                    <a16:creationId xmlns:a16="http://schemas.microsoft.com/office/drawing/2014/main" id="{F68CB08B-7417-C080-571D-9F2F80FB5446}"/>
                  </a:ext>
                </a:extLst>
              </p:cNvPr>
              <p:cNvSpPr txBox="1"/>
              <p:nvPr/>
            </p:nvSpPr>
            <p:spPr>
              <a:xfrm rot="460676">
                <a:off x="2390292" y="4175746"/>
                <a:ext cx="83548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b="1">
                    <a:latin typeface="思源黑体 CN Medium" panose="020b0600000000000000" pitchFamily="34" charset="-122"/>
                    <a:ea typeface="思源黑体 CN Medium" panose="020b0600000000000000" pitchFamily="34" charset="-122"/>
                  </a:rPr>
                  <a:t>180</a:t>
                </a:r>
                <a:r>
                  <a:rPr lang="zh-CN" altLang="en-US" b="1">
                    <a:latin typeface="思源黑体 CN Medium" panose="020b0600000000000000" pitchFamily="34" charset="-122"/>
                    <a:ea typeface="思源黑体 CN Medium" panose="020b0600000000000000" pitchFamily="34" charset="-122"/>
                  </a:rPr>
                  <a:t>度</a:t>
                </a:r>
              </a:p>
            </p:txBody>
          </p:sp>
        </p:grpSp>
        <p:grpSp>
          <p:nvGrpSpPr>
            <p:cNvPr id="4" name="组合 3">
              <a:extLst>
                <a:ext uri="{FF2B5EF4-FFF2-40B4-BE49-F238E27FC236}">
                  <a16:creationId xmlns:a16="http://schemas.microsoft.com/office/drawing/2014/main" id="{2F6D79E6-ED99-9587-F156-0295B001DD58}"/>
                </a:ext>
              </a:extLst>
            </p:cNvPr>
            <p:cNvGrpSpPr/>
            <p:nvPr/>
          </p:nvGrpSpPr>
          <p:grpSpPr>
            <a:xfrm>
              <a:off x="4184206" y="2659555"/>
              <a:ext cx="3142934" cy="3142934"/>
              <a:chOff x="4143175" y="2675077"/>
              <a:chExt cx="3142934" cy="3142934"/>
            </a:xfrm>
          </p:grpSpPr>
          <p:sp>
            <p:nvSpPr>
              <p:cNvPr id="36" name="AutoShape 3">
                <a:extLst>
                  <a:ext uri="{FF2B5EF4-FFF2-40B4-BE49-F238E27FC236}">
                    <a16:creationId xmlns:a16="http://schemas.microsoft.com/office/drawing/2014/main" id="{8AA57D37-2DEB-3E32-0648-B0D67870402B}"/>
                  </a:ext>
                </a:extLst>
              </p:cNvPr>
              <p:cNvSpPr>
                <a:spLocks noChangeAspect="1" noChangeArrowheads="1" noTextEdit="1"/>
              </p:cNvSpPr>
              <p:nvPr/>
            </p:nvSpPr>
            <p:spPr bwMode="auto">
              <a:xfrm rot="5400000">
                <a:off x="4143902" y="2675804"/>
                <a:ext cx="3141480" cy="314148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5">
                <a:extLst>
                  <a:ext uri="{FF2B5EF4-FFF2-40B4-BE49-F238E27FC236}">
                    <a16:creationId xmlns:a16="http://schemas.microsoft.com/office/drawing/2014/main" id="{158E75C3-40C1-F41A-EF3B-C5AF67873250}"/>
                  </a:ext>
                </a:extLst>
              </p:cNvPr>
              <p:cNvSpPr/>
              <p:nvPr/>
            </p:nvSpPr>
            <p:spPr bwMode="auto">
              <a:xfrm rot="5400000">
                <a:off x="5371043" y="2628173"/>
                <a:ext cx="279970" cy="373778"/>
              </a:xfrm>
              <a:custGeom>
                <a:gdLst>
                  <a:gd name="T0" fmla="*/ 0 w 332"/>
                  <a:gd name="T1" fmla="*/ 0 h 443"/>
                  <a:gd name="T2" fmla="*/ 58 w 332"/>
                  <a:gd name="T3" fmla="*/ 443 h 443"/>
                  <a:gd name="T4" fmla="*/ 332 w 332"/>
                  <a:gd name="T5" fmla="*/ 370 h 443"/>
                  <a:gd name="T6" fmla="*/ 284 w 332"/>
                  <a:gd name="T7" fmla="*/ 0 h 443"/>
                  <a:gd name="T8" fmla="*/ 0 w 332"/>
                  <a:gd name="T9" fmla="*/ 0 h 4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2" h="442">
                    <a:moveTo>
                      <a:pt x="0" y="0"/>
                    </a:moveTo>
                    <a:cubicBezTo>
                      <a:pt x="2" y="153"/>
                      <a:pt x="22" y="301"/>
                      <a:pt x="58" y="443"/>
                    </a:cubicBezTo>
                    <a:cubicBezTo>
                      <a:pt x="332" y="370"/>
                      <a:pt x="332" y="370"/>
                      <a:pt x="332" y="370"/>
                    </a:cubicBezTo>
                    <a:cubicBezTo>
                      <a:pt x="302" y="251"/>
                      <a:pt x="286" y="127"/>
                      <a:pt x="284" y="0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CC9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Freeform 6">
                <a:extLst>
                  <a:ext uri="{FF2B5EF4-FFF2-40B4-BE49-F238E27FC236}">
                    <a16:creationId xmlns:a16="http://schemas.microsoft.com/office/drawing/2014/main" id="{71ED7B6F-710B-01DD-7451-C93C49885E3B}"/>
                  </a:ext>
                </a:extLst>
              </p:cNvPr>
              <p:cNvSpPr/>
              <p:nvPr/>
            </p:nvSpPr>
            <p:spPr bwMode="auto">
              <a:xfrm rot="5400000">
                <a:off x="6658177" y="3156843"/>
                <a:ext cx="418864" cy="399230"/>
              </a:xfrm>
              <a:custGeom>
                <a:gdLst>
                  <a:gd name="T0" fmla="*/ 355 w 497"/>
                  <a:gd name="T1" fmla="*/ 0 h 473"/>
                  <a:gd name="T2" fmla="*/ 0 w 497"/>
                  <a:gd name="T3" fmla="*/ 272 h 473"/>
                  <a:gd name="T4" fmla="*/ 201 w 497"/>
                  <a:gd name="T5" fmla="*/ 473 h 473"/>
                  <a:gd name="T6" fmla="*/ 497 w 497"/>
                  <a:gd name="T7" fmla="*/ 246 h 473"/>
                  <a:gd name="T8" fmla="*/ 355 w 497"/>
                  <a:gd name="T9" fmla="*/ 0 h 4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7" h="472">
                    <a:moveTo>
                      <a:pt x="355" y="0"/>
                    </a:moveTo>
                    <a:cubicBezTo>
                      <a:pt x="226" y="76"/>
                      <a:pt x="107" y="168"/>
                      <a:pt x="0" y="272"/>
                    </a:cubicBezTo>
                    <a:cubicBezTo>
                      <a:pt x="201" y="473"/>
                      <a:pt x="201" y="473"/>
                      <a:pt x="201" y="473"/>
                    </a:cubicBezTo>
                    <a:cubicBezTo>
                      <a:pt x="290" y="386"/>
                      <a:pt x="389" y="310"/>
                      <a:pt x="497" y="246"/>
                    </a:cubicBezTo>
                    <a:lnTo>
                      <a:pt x="355" y="0"/>
                    </a:lnTo>
                    <a:close/>
                  </a:path>
                </a:pathLst>
              </a:custGeom>
              <a:solidFill>
                <a:srgbClr val="E7003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7">
                <a:extLst>
                  <a:ext uri="{FF2B5EF4-FFF2-40B4-BE49-F238E27FC236}">
                    <a16:creationId xmlns:a16="http://schemas.microsoft.com/office/drawing/2014/main" id="{5FA39872-B90C-5F94-BDC4-90DF0AEA1905}"/>
                  </a:ext>
                </a:extLst>
              </p:cNvPr>
              <p:cNvSpPr/>
              <p:nvPr/>
            </p:nvSpPr>
            <p:spPr bwMode="auto">
              <a:xfrm rot="5400000">
                <a:off x="6847247" y="3504442"/>
                <a:ext cx="410865" cy="351962"/>
              </a:xfrm>
              <a:custGeom>
                <a:gdLst>
                  <a:gd name="T0" fmla="*/ 413 w 487"/>
                  <a:gd name="T1" fmla="*/ 0 h 418"/>
                  <a:gd name="T2" fmla="*/ 0 w 487"/>
                  <a:gd name="T3" fmla="*/ 172 h 418"/>
                  <a:gd name="T4" fmla="*/ 142 w 487"/>
                  <a:gd name="T5" fmla="*/ 418 h 418"/>
                  <a:gd name="T6" fmla="*/ 487 w 487"/>
                  <a:gd name="T7" fmla="*/ 275 h 418"/>
                  <a:gd name="T8" fmla="*/ 413 w 487"/>
                  <a:gd name="T9" fmla="*/ 0 h 4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7" h="418">
                    <a:moveTo>
                      <a:pt x="413" y="0"/>
                    </a:moveTo>
                    <a:cubicBezTo>
                      <a:pt x="268" y="41"/>
                      <a:pt x="129" y="99"/>
                      <a:pt x="0" y="172"/>
                    </a:cubicBezTo>
                    <a:cubicBezTo>
                      <a:pt x="142" y="418"/>
                      <a:pt x="142" y="418"/>
                      <a:pt x="142" y="418"/>
                    </a:cubicBezTo>
                    <a:cubicBezTo>
                      <a:pt x="250" y="357"/>
                      <a:pt x="365" y="309"/>
                      <a:pt x="487" y="275"/>
                    </a:cubicBezTo>
                    <a:lnTo>
                      <a:pt x="413" y="0"/>
                    </a:lnTo>
                    <a:close/>
                  </a:path>
                </a:pathLst>
              </a:custGeom>
              <a:solidFill>
                <a:srgbClr val="E4004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Freeform 8">
                <a:extLst>
                  <a:ext uri="{FF2B5EF4-FFF2-40B4-BE49-F238E27FC236}">
                    <a16:creationId xmlns:a16="http://schemas.microsoft.com/office/drawing/2014/main" id="{6F3254EB-51C4-FBB4-6DC5-B0DFAAFD65B1}"/>
                  </a:ext>
                </a:extLst>
              </p:cNvPr>
              <p:cNvSpPr/>
              <p:nvPr/>
            </p:nvSpPr>
            <p:spPr bwMode="auto">
              <a:xfrm rot="5400000">
                <a:off x="6405113" y="2884145"/>
                <a:ext cx="399230" cy="418864"/>
              </a:xfrm>
              <a:custGeom>
                <a:gdLst>
                  <a:gd name="T0" fmla="*/ 272 w 473"/>
                  <a:gd name="T1" fmla="*/ 0 h 497"/>
                  <a:gd name="T2" fmla="*/ 0 w 473"/>
                  <a:gd name="T3" fmla="*/ 355 h 497"/>
                  <a:gd name="T4" fmla="*/ 246 w 473"/>
                  <a:gd name="T5" fmla="*/ 497 h 497"/>
                  <a:gd name="T6" fmla="*/ 473 w 473"/>
                  <a:gd name="T7" fmla="*/ 201 h 497"/>
                  <a:gd name="T8" fmla="*/ 272 w 473"/>
                  <a:gd name="T9" fmla="*/ 0 h 4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72" h="497">
                    <a:moveTo>
                      <a:pt x="272" y="0"/>
                    </a:moveTo>
                    <a:cubicBezTo>
                      <a:pt x="168" y="107"/>
                      <a:pt x="76" y="226"/>
                      <a:pt x="0" y="355"/>
                    </a:cubicBezTo>
                    <a:cubicBezTo>
                      <a:pt x="246" y="497"/>
                      <a:pt x="246" y="497"/>
                      <a:pt x="246" y="497"/>
                    </a:cubicBezTo>
                    <a:cubicBezTo>
                      <a:pt x="310" y="389"/>
                      <a:pt x="386" y="290"/>
                      <a:pt x="473" y="201"/>
                    </a:cubicBezTo>
                    <a:lnTo>
                      <a:pt x="272" y="0"/>
                    </a:lnTo>
                    <a:close/>
                  </a:path>
                </a:pathLst>
              </a:custGeom>
              <a:solidFill>
                <a:srgbClr val="E7001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9">
                <a:extLst>
                  <a:ext uri="{FF2B5EF4-FFF2-40B4-BE49-F238E27FC236}">
                    <a16:creationId xmlns:a16="http://schemas.microsoft.com/office/drawing/2014/main" id="{D6F2CFAA-A612-A519-3CC3-B1A123951274}"/>
                  </a:ext>
                </a:extLst>
              </p:cNvPr>
              <p:cNvSpPr/>
              <p:nvPr/>
            </p:nvSpPr>
            <p:spPr bwMode="auto">
              <a:xfrm rot="5400000">
                <a:off x="5778272" y="2628173"/>
                <a:ext cx="279970" cy="373778"/>
              </a:xfrm>
              <a:custGeom>
                <a:gdLst>
                  <a:gd name="T0" fmla="*/ 58 w 332"/>
                  <a:gd name="T1" fmla="*/ 0 h 443"/>
                  <a:gd name="T2" fmla="*/ 0 w 332"/>
                  <a:gd name="T3" fmla="*/ 443 h 443"/>
                  <a:gd name="T4" fmla="*/ 284 w 332"/>
                  <a:gd name="T5" fmla="*/ 443 h 443"/>
                  <a:gd name="T6" fmla="*/ 332 w 332"/>
                  <a:gd name="T7" fmla="*/ 73 h 443"/>
                  <a:gd name="T8" fmla="*/ 58 w 332"/>
                  <a:gd name="T9" fmla="*/ 0 h 4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2" h="442">
                    <a:moveTo>
                      <a:pt x="58" y="0"/>
                    </a:moveTo>
                    <a:cubicBezTo>
                      <a:pt x="22" y="142"/>
                      <a:pt x="2" y="290"/>
                      <a:pt x="0" y="443"/>
                    </a:cubicBezTo>
                    <a:cubicBezTo>
                      <a:pt x="284" y="443"/>
                      <a:pt x="284" y="443"/>
                      <a:pt x="284" y="443"/>
                    </a:cubicBezTo>
                    <a:cubicBezTo>
                      <a:pt x="286" y="316"/>
                      <a:pt x="302" y="192"/>
                      <a:pt x="332" y="73"/>
                    </a:cubicBezTo>
                    <a:lnTo>
                      <a:pt x="58" y="0"/>
                    </a:lnTo>
                    <a:close/>
                  </a:path>
                </a:pathLst>
              </a:custGeom>
              <a:solidFill>
                <a:srgbClr val="F3980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0">
                <a:extLst>
                  <a:ext uri="{FF2B5EF4-FFF2-40B4-BE49-F238E27FC236}">
                    <a16:creationId xmlns:a16="http://schemas.microsoft.com/office/drawing/2014/main" id="{B31D8BE4-661D-64DA-E5E2-D70E54B38E03}"/>
                  </a:ext>
                </a:extLst>
              </p:cNvPr>
              <p:cNvSpPr/>
              <p:nvPr/>
            </p:nvSpPr>
            <p:spPr bwMode="auto">
              <a:xfrm rot="5400000">
                <a:off x="6104782" y="2703074"/>
                <a:ext cx="351962" cy="410865"/>
              </a:xfrm>
              <a:custGeom>
                <a:gdLst>
                  <a:gd name="T0" fmla="*/ 172 w 418"/>
                  <a:gd name="T1" fmla="*/ 0 h 487"/>
                  <a:gd name="T2" fmla="*/ 0 w 418"/>
                  <a:gd name="T3" fmla="*/ 413 h 487"/>
                  <a:gd name="T4" fmla="*/ 275 w 418"/>
                  <a:gd name="T5" fmla="*/ 487 h 487"/>
                  <a:gd name="T6" fmla="*/ 418 w 418"/>
                  <a:gd name="T7" fmla="*/ 142 h 487"/>
                  <a:gd name="T8" fmla="*/ 172 w 418"/>
                  <a:gd name="T9" fmla="*/ 0 h 4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8" h="487">
                    <a:moveTo>
                      <a:pt x="172" y="0"/>
                    </a:moveTo>
                    <a:cubicBezTo>
                      <a:pt x="99" y="129"/>
                      <a:pt x="41" y="268"/>
                      <a:pt x="0" y="413"/>
                    </a:cubicBezTo>
                    <a:cubicBezTo>
                      <a:pt x="275" y="487"/>
                      <a:pt x="275" y="487"/>
                      <a:pt x="275" y="487"/>
                    </a:cubicBezTo>
                    <a:cubicBezTo>
                      <a:pt x="309" y="365"/>
                      <a:pt x="357" y="250"/>
                      <a:pt x="418" y="142"/>
                    </a:cubicBezTo>
                    <a:lnTo>
                      <a:pt x="172" y="0"/>
                    </a:lnTo>
                    <a:close/>
                  </a:path>
                </a:pathLst>
              </a:custGeom>
              <a:solidFill>
                <a:srgbClr val="EB61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1">
                <a:extLst>
                  <a:ext uri="{FF2B5EF4-FFF2-40B4-BE49-F238E27FC236}">
                    <a16:creationId xmlns:a16="http://schemas.microsoft.com/office/drawing/2014/main" id="{AF408F02-B58B-A916-C4D4-8CFCB2B2C79A}"/>
                  </a:ext>
                </a:extLst>
              </p:cNvPr>
              <p:cNvSpPr/>
              <p:nvPr/>
            </p:nvSpPr>
            <p:spPr bwMode="auto">
              <a:xfrm rot="5400000">
                <a:off x="6959235" y="3902945"/>
                <a:ext cx="373778" cy="279970"/>
              </a:xfrm>
              <a:custGeom>
                <a:gdLst>
                  <a:gd name="T0" fmla="*/ 443 w 443"/>
                  <a:gd name="T1" fmla="*/ 0 h 332"/>
                  <a:gd name="T2" fmla="*/ 0 w 443"/>
                  <a:gd name="T3" fmla="*/ 58 h 332"/>
                  <a:gd name="T4" fmla="*/ 73 w 443"/>
                  <a:gd name="T5" fmla="*/ 332 h 332"/>
                  <a:gd name="T6" fmla="*/ 443 w 443"/>
                  <a:gd name="T7" fmla="*/ 284 h 332"/>
                  <a:gd name="T8" fmla="*/ 443 w 443"/>
                  <a:gd name="T9" fmla="*/ 0 h 3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2" h="332">
                    <a:moveTo>
                      <a:pt x="443" y="0"/>
                    </a:moveTo>
                    <a:cubicBezTo>
                      <a:pt x="290" y="2"/>
                      <a:pt x="142" y="22"/>
                      <a:pt x="0" y="58"/>
                    </a:cubicBezTo>
                    <a:cubicBezTo>
                      <a:pt x="73" y="332"/>
                      <a:pt x="73" y="332"/>
                      <a:pt x="73" y="332"/>
                    </a:cubicBezTo>
                    <a:cubicBezTo>
                      <a:pt x="192" y="302"/>
                      <a:pt x="316" y="286"/>
                      <a:pt x="443" y="284"/>
                    </a:cubicBezTo>
                    <a:lnTo>
                      <a:pt x="443" y="0"/>
                    </a:lnTo>
                    <a:close/>
                  </a:path>
                </a:pathLst>
              </a:custGeom>
              <a:solidFill>
                <a:srgbClr val="E6006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">
                <a:extLst>
                  <a:ext uri="{FF2B5EF4-FFF2-40B4-BE49-F238E27FC236}">
                    <a16:creationId xmlns:a16="http://schemas.microsoft.com/office/drawing/2014/main" id="{3C88DB8A-29BC-656A-A61B-6F59FA67DDE2}"/>
                  </a:ext>
                </a:extLst>
              </p:cNvPr>
              <p:cNvSpPr/>
              <p:nvPr/>
            </p:nvSpPr>
            <p:spPr bwMode="auto">
              <a:xfrm rot="5400000">
                <a:off x="6959235" y="4310174"/>
                <a:ext cx="373778" cy="279970"/>
              </a:xfrm>
              <a:custGeom>
                <a:gdLst>
                  <a:gd name="T0" fmla="*/ 443 w 443"/>
                  <a:gd name="T1" fmla="*/ 58 h 332"/>
                  <a:gd name="T2" fmla="*/ 0 w 443"/>
                  <a:gd name="T3" fmla="*/ 0 h 332"/>
                  <a:gd name="T4" fmla="*/ 0 w 443"/>
                  <a:gd name="T5" fmla="*/ 284 h 332"/>
                  <a:gd name="T6" fmla="*/ 370 w 443"/>
                  <a:gd name="T7" fmla="*/ 332 h 332"/>
                  <a:gd name="T8" fmla="*/ 443 w 443"/>
                  <a:gd name="T9" fmla="*/ 58 h 3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2" h="332">
                    <a:moveTo>
                      <a:pt x="443" y="58"/>
                    </a:moveTo>
                    <a:cubicBezTo>
                      <a:pt x="301" y="22"/>
                      <a:pt x="153" y="2"/>
                      <a:pt x="0" y="0"/>
                    </a:cubicBezTo>
                    <a:cubicBezTo>
                      <a:pt x="0" y="284"/>
                      <a:pt x="0" y="284"/>
                      <a:pt x="0" y="284"/>
                    </a:cubicBezTo>
                    <a:cubicBezTo>
                      <a:pt x="127" y="286"/>
                      <a:pt x="251" y="302"/>
                      <a:pt x="370" y="332"/>
                    </a:cubicBezTo>
                    <a:lnTo>
                      <a:pt x="443" y="58"/>
                    </a:lnTo>
                    <a:close/>
                  </a:path>
                </a:pathLst>
              </a:custGeom>
              <a:solidFill>
                <a:srgbClr val="E500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3">
                <a:extLst>
                  <a:ext uri="{FF2B5EF4-FFF2-40B4-BE49-F238E27FC236}">
                    <a16:creationId xmlns:a16="http://schemas.microsoft.com/office/drawing/2014/main" id="{2CA78A08-61F8-2B62-9209-EE7E6CC57762}"/>
                  </a:ext>
                </a:extLst>
              </p:cNvPr>
              <p:cNvSpPr/>
              <p:nvPr/>
            </p:nvSpPr>
            <p:spPr bwMode="auto">
              <a:xfrm rot="5400000">
                <a:off x="6104782" y="5379149"/>
                <a:ext cx="351962" cy="410865"/>
              </a:xfrm>
              <a:custGeom>
                <a:gdLst>
                  <a:gd name="T0" fmla="*/ 418 w 418"/>
                  <a:gd name="T1" fmla="*/ 413 h 487"/>
                  <a:gd name="T2" fmla="*/ 246 w 418"/>
                  <a:gd name="T3" fmla="*/ 0 h 487"/>
                  <a:gd name="T4" fmla="*/ 0 w 418"/>
                  <a:gd name="T5" fmla="*/ 142 h 487"/>
                  <a:gd name="T6" fmla="*/ 143 w 418"/>
                  <a:gd name="T7" fmla="*/ 487 h 487"/>
                  <a:gd name="T8" fmla="*/ 418 w 418"/>
                  <a:gd name="T9" fmla="*/ 413 h 4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8" h="487">
                    <a:moveTo>
                      <a:pt x="418" y="413"/>
                    </a:moveTo>
                    <a:cubicBezTo>
                      <a:pt x="377" y="268"/>
                      <a:pt x="319" y="129"/>
                      <a:pt x="246" y="0"/>
                    </a:cubicBezTo>
                    <a:cubicBezTo>
                      <a:pt x="0" y="142"/>
                      <a:pt x="0" y="142"/>
                      <a:pt x="0" y="142"/>
                    </a:cubicBezTo>
                    <a:cubicBezTo>
                      <a:pt x="61" y="250"/>
                      <a:pt x="109" y="365"/>
                      <a:pt x="143" y="487"/>
                    </a:cubicBezTo>
                    <a:lnTo>
                      <a:pt x="418" y="413"/>
                    </a:lnTo>
                    <a:close/>
                  </a:path>
                </a:pathLst>
              </a:custGeom>
              <a:solidFill>
                <a:srgbClr val="1D208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Freeform 14">
                <a:extLst>
                  <a:ext uri="{FF2B5EF4-FFF2-40B4-BE49-F238E27FC236}">
                    <a16:creationId xmlns:a16="http://schemas.microsoft.com/office/drawing/2014/main" id="{27C767C8-EE56-F32E-D580-AF05E7E4AE04}"/>
                  </a:ext>
                </a:extLst>
              </p:cNvPr>
              <p:cNvSpPr/>
              <p:nvPr/>
            </p:nvSpPr>
            <p:spPr bwMode="auto">
              <a:xfrm rot="5400000">
                <a:off x="6405113" y="5190079"/>
                <a:ext cx="399230" cy="418864"/>
              </a:xfrm>
              <a:custGeom>
                <a:gdLst>
                  <a:gd name="T0" fmla="*/ 473 w 473"/>
                  <a:gd name="T1" fmla="*/ 355 h 497"/>
                  <a:gd name="T2" fmla="*/ 201 w 473"/>
                  <a:gd name="T3" fmla="*/ 0 h 497"/>
                  <a:gd name="T4" fmla="*/ 0 w 473"/>
                  <a:gd name="T5" fmla="*/ 201 h 497"/>
                  <a:gd name="T6" fmla="*/ 227 w 473"/>
                  <a:gd name="T7" fmla="*/ 497 h 497"/>
                  <a:gd name="T8" fmla="*/ 473 w 473"/>
                  <a:gd name="T9" fmla="*/ 355 h 4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72" h="497">
                    <a:moveTo>
                      <a:pt x="473" y="355"/>
                    </a:moveTo>
                    <a:cubicBezTo>
                      <a:pt x="397" y="226"/>
                      <a:pt x="305" y="107"/>
                      <a:pt x="201" y="0"/>
                    </a:cubicBezTo>
                    <a:cubicBezTo>
                      <a:pt x="0" y="201"/>
                      <a:pt x="0" y="201"/>
                      <a:pt x="0" y="201"/>
                    </a:cubicBezTo>
                    <a:cubicBezTo>
                      <a:pt x="87" y="290"/>
                      <a:pt x="163" y="389"/>
                      <a:pt x="227" y="497"/>
                    </a:cubicBezTo>
                    <a:lnTo>
                      <a:pt x="473" y="355"/>
                    </a:lnTo>
                    <a:close/>
                  </a:path>
                </a:pathLst>
              </a:custGeom>
              <a:solidFill>
                <a:srgbClr val="59147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5">
                <a:extLst>
                  <a:ext uri="{FF2B5EF4-FFF2-40B4-BE49-F238E27FC236}">
                    <a16:creationId xmlns:a16="http://schemas.microsoft.com/office/drawing/2014/main" id="{A0903954-5F13-8390-7E23-568BDF2DDE20}"/>
                  </a:ext>
                </a:extLst>
              </p:cNvPr>
              <p:cNvSpPr/>
              <p:nvPr/>
            </p:nvSpPr>
            <p:spPr bwMode="auto">
              <a:xfrm rot="5400000">
                <a:off x="6847247" y="4636684"/>
                <a:ext cx="410865" cy="351962"/>
              </a:xfrm>
              <a:custGeom>
                <a:gdLst>
                  <a:gd name="T0" fmla="*/ 487 w 487"/>
                  <a:gd name="T1" fmla="*/ 172 h 418"/>
                  <a:gd name="T2" fmla="*/ 74 w 487"/>
                  <a:gd name="T3" fmla="*/ 0 h 418"/>
                  <a:gd name="T4" fmla="*/ 0 w 487"/>
                  <a:gd name="T5" fmla="*/ 275 h 418"/>
                  <a:gd name="T6" fmla="*/ 345 w 487"/>
                  <a:gd name="T7" fmla="*/ 418 h 418"/>
                  <a:gd name="T8" fmla="*/ 487 w 487"/>
                  <a:gd name="T9" fmla="*/ 172 h 4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7" h="418">
                    <a:moveTo>
                      <a:pt x="487" y="172"/>
                    </a:moveTo>
                    <a:cubicBezTo>
                      <a:pt x="358" y="99"/>
                      <a:pt x="219" y="41"/>
                      <a:pt x="74" y="0"/>
                    </a:cubicBezTo>
                    <a:cubicBezTo>
                      <a:pt x="0" y="275"/>
                      <a:pt x="0" y="275"/>
                      <a:pt x="0" y="275"/>
                    </a:cubicBezTo>
                    <a:cubicBezTo>
                      <a:pt x="122" y="309"/>
                      <a:pt x="237" y="357"/>
                      <a:pt x="345" y="418"/>
                    </a:cubicBezTo>
                    <a:lnTo>
                      <a:pt x="487" y="172"/>
                    </a:lnTo>
                    <a:close/>
                  </a:path>
                </a:pathLst>
              </a:custGeom>
              <a:solidFill>
                <a:srgbClr val="BF008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Freeform 16">
                <a:extLst>
                  <a:ext uri="{FF2B5EF4-FFF2-40B4-BE49-F238E27FC236}">
                    <a16:creationId xmlns:a16="http://schemas.microsoft.com/office/drawing/2014/main" id="{4CAE4BF7-8027-B2E7-4D20-8CFC361DA17D}"/>
                  </a:ext>
                </a:extLst>
              </p:cNvPr>
              <p:cNvSpPr/>
              <p:nvPr/>
            </p:nvSpPr>
            <p:spPr bwMode="auto">
              <a:xfrm rot="5400000">
                <a:off x="6658177" y="4937015"/>
                <a:ext cx="418864" cy="399230"/>
              </a:xfrm>
              <a:custGeom>
                <a:gdLst>
                  <a:gd name="T0" fmla="*/ 497 w 497"/>
                  <a:gd name="T1" fmla="*/ 272 h 473"/>
                  <a:gd name="T2" fmla="*/ 142 w 497"/>
                  <a:gd name="T3" fmla="*/ 0 h 473"/>
                  <a:gd name="T4" fmla="*/ 0 w 497"/>
                  <a:gd name="T5" fmla="*/ 246 h 473"/>
                  <a:gd name="T6" fmla="*/ 296 w 497"/>
                  <a:gd name="T7" fmla="*/ 473 h 473"/>
                  <a:gd name="T8" fmla="*/ 497 w 497"/>
                  <a:gd name="T9" fmla="*/ 272 h 4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7" h="472">
                    <a:moveTo>
                      <a:pt x="497" y="272"/>
                    </a:moveTo>
                    <a:cubicBezTo>
                      <a:pt x="390" y="168"/>
                      <a:pt x="271" y="76"/>
                      <a:pt x="142" y="0"/>
                    </a:cubicBezTo>
                    <a:cubicBezTo>
                      <a:pt x="0" y="246"/>
                      <a:pt x="0" y="246"/>
                      <a:pt x="0" y="246"/>
                    </a:cubicBezTo>
                    <a:cubicBezTo>
                      <a:pt x="108" y="310"/>
                      <a:pt x="207" y="386"/>
                      <a:pt x="296" y="473"/>
                    </a:cubicBezTo>
                    <a:lnTo>
                      <a:pt x="497" y="272"/>
                    </a:lnTo>
                    <a:close/>
                  </a:path>
                </a:pathLst>
              </a:custGeom>
              <a:solidFill>
                <a:srgbClr val="92078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Freeform 17">
                <a:extLst>
                  <a:ext uri="{FF2B5EF4-FFF2-40B4-BE49-F238E27FC236}">
                    <a16:creationId xmlns:a16="http://schemas.microsoft.com/office/drawing/2014/main" id="{DFDF65DB-4DCF-9C57-9720-A15968753445}"/>
                  </a:ext>
                </a:extLst>
              </p:cNvPr>
              <p:cNvSpPr/>
              <p:nvPr/>
            </p:nvSpPr>
            <p:spPr bwMode="auto">
              <a:xfrm rot="5400000">
                <a:off x="5778272" y="5491137"/>
                <a:ext cx="279970" cy="373778"/>
              </a:xfrm>
              <a:custGeom>
                <a:gdLst>
                  <a:gd name="T0" fmla="*/ 332 w 332"/>
                  <a:gd name="T1" fmla="*/ 443 h 443"/>
                  <a:gd name="T2" fmla="*/ 274 w 332"/>
                  <a:gd name="T3" fmla="*/ 0 h 443"/>
                  <a:gd name="T4" fmla="*/ 0 w 332"/>
                  <a:gd name="T5" fmla="*/ 73 h 443"/>
                  <a:gd name="T6" fmla="*/ 48 w 332"/>
                  <a:gd name="T7" fmla="*/ 443 h 443"/>
                  <a:gd name="T8" fmla="*/ 332 w 332"/>
                  <a:gd name="T9" fmla="*/ 443 h 4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2" h="442">
                    <a:moveTo>
                      <a:pt x="332" y="443"/>
                    </a:moveTo>
                    <a:cubicBezTo>
                      <a:pt x="330" y="290"/>
                      <a:pt x="310" y="142"/>
                      <a:pt x="274" y="0"/>
                    </a:cubicBezTo>
                    <a:cubicBezTo>
                      <a:pt x="0" y="73"/>
                      <a:pt x="0" y="73"/>
                      <a:pt x="0" y="73"/>
                    </a:cubicBezTo>
                    <a:cubicBezTo>
                      <a:pt x="30" y="192"/>
                      <a:pt x="46" y="316"/>
                      <a:pt x="48" y="443"/>
                    </a:cubicBezTo>
                    <a:lnTo>
                      <a:pt x="332" y="443"/>
                    </a:lnTo>
                    <a:close/>
                  </a:path>
                </a:pathLst>
              </a:custGeom>
              <a:solidFill>
                <a:srgbClr val="01479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Freeform 18">
                <a:extLst>
                  <a:ext uri="{FF2B5EF4-FFF2-40B4-BE49-F238E27FC236}">
                    <a16:creationId xmlns:a16="http://schemas.microsoft.com/office/drawing/2014/main" id="{306691F9-C41F-04EC-EE9A-49488E3FA2CE}"/>
                  </a:ext>
                </a:extLst>
              </p:cNvPr>
              <p:cNvSpPr/>
              <p:nvPr/>
            </p:nvSpPr>
            <p:spPr bwMode="auto">
              <a:xfrm rot="5400000">
                <a:off x="4972540" y="2703074"/>
                <a:ext cx="351962" cy="410865"/>
              </a:xfrm>
              <a:custGeom>
                <a:gdLst>
                  <a:gd name="T0" fmla="*/ 0 w 418"/>
                  <a:gd name="T1" fmla="*/ 74 h 487"/>
                  <a:gd name="T2" fmla="*/ 172 w 418"/>
                  <a:gd name="T3" fmla="*/ 487 h 487"/>
                  <a:gd name="T4" fmla="*/ 418 w 418"/>
                  <a:gd name="T5" fmla="*/ 345 h 487"/>
                  <a:gd name="T6" fmla="*/ 275 w 418"/>
                  <a:gd name="T7" fmla="*/ 0 h 487"/>
                  <a:gd name="T8" fmla="*/ 0 w 418"/>
                  <a:gd name="T9" fmla="*/ 74 h 4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8" h="487">
                    <a:moveTo>
                      <a:pt x="0" y="74"/>
                    </a:moveTo>
                    <a:cubicBezTo>
                      <a:pt x="41" y="219"/>
                      <a:pt x="99" y="358"/>
                      <a:pt x="172" y="487"/>
                    </a:cubicBezTo>
                    <a:cubicBezTo>
                      <a:pt x="418" y="345"/>
                      <a:pt x="418" y="345"/>
                      <a:pt x="418" y="345"/>
                    </a:cubicBezTo>
                    <a:cubicBezTo>
                      <a:pt x="357" y="237"/>
                      <a:pt x="309" y="122"/>
                      <a:pt x="275" y="0"/>
                    </a:cubicBezTo>
                    <a:lnTo>
                      <a:pt x="0" y="74"/>
                    </a:lnTo>
                    <a:close/>
                  </a:path>
                </a:pathLst>
              </a:custGeom>
              <a:solidFill>
                <a:srgbClr val="FFF1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Freeform 19">
                <a:extLst>
                  <a:ext uri="{FF2B5EF4-FFF2-40B4-BE49-F238E27FC236}">
                    <a16:creationId xmlns:a16="http://schemas.microsoft.com/office/drawing/2014/main" id="{CA66FE55-A83C-9B7C-1686-3F4EA9F4AA2E}"/>
                  </a:ext>
                </a:extLst>
              </p:cNvPr>
              <p:cNvSpPr/>
              <p:nvPr/>
            </p:nvSpPr>
            <p:spPr bwMode="auto">
              <a:xfrm rot="5400000">
                <a:off x="4352243" y="4937015"/>
                <a:ext cx="418864" cy="399230"/>
              </a:xfrm>
              <a:custGeom>
                <a:gdLst>
                  <a:gd name="T0" fmla="*/ 142 w 497"/>
                  <a:gd name="T1" fmla="*/ 473 h 473"/>
                  <a:gd name="T2" fmla="*/ 497 w 497"/>
                  <a:gd name="T3" fmla="*/ 201 h 473"/>
                  <a:gd name="T4" fmla="*/ 296 w 497"/>
                  <a:gd name="T5" fmla="*/ 0 h 473"/>
                  <a:gd name="T6" fmla="*/ 0 w 497"/>
                  <a:gd name="T7" fmla="*/ 227 h 473"/>
                  <a:gd name="T8" fmla="*/ 142 w 497"/>
                  <a:gd name="T9" fmla="*/ 473 h 4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7" h="472">
                    <a:moveTo>
                      <a:pt x="142" y="473"/>
                    </a:moveTo>
                    <a:cubicBezTo>
                      <a:pt x="271" y="397"/>
                      <a:pt x="390" y="305"/>
                      <a:pt x="497" y="201"/>
                    </a:cubicBezTo>
                    <a:cubicBezTo>
                      <a:pt x="296" y="0"/>
                      <a:pt x="296" y="0"/>
                      <a:pt x="296" y="0"/>
                    </a:cubicBezTo>
                    <a:cubicBezTo>
                      <a:pt x="207" y="87"/>
                      <a:pt x="108" y="163"/>
                      <a:pt x="0" y="227"/>
                    </a:cubicBezTo>
                    <a:lnTo>
                      <a:pt x="142" y="473"/>
                    </a:lnTo>
                    <a:close/>
                  </a:path>
                </a:pathLst>
              </a:custGeom>
              <a:solidFill>
                <a:srgbClr val="00A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Freeform 20">
                <a:extLst>
                  <a:ext uri="{FF2B5EF4-FFF2-40B4-BE49-F238E27FC236}">
                    <a16:creationId xmlns:a16="http://schemas.microsoft.com/office/drawing/2014/main" id="{12B5AF91-9701-D8B8-65FD-4266B0461978}"/>
                  </a:ext>
                </a:extLst>
              </p:cNvPr>
              <p:cNvSpPr/>
              <p:nvPr/>
            </p:nvSpPr>
            <p:spPr bwMode="auto">
              <a:xfrm rot="5400000">
                <a:off x="4171172" y="4636684"/>
                <a:ext cx="410865" cy="351962"/>
              </a:xfrm>
              <a:custGeom>
                <a:gdLst>
                  <a:gd name="T0" fmla="*/ 74 w 487"/>
                  <a:gd name="T1" fmla="*/ 418 h 418"/>
                  <a:gd name="T2" fmla="*/ 487 w 487"/>
                  <a:gd name="T3" fmla="*/ 246 h 418"/>
                  <a:gd name="T4" fmla="*/ 345 w 487"/>
                  <a:gd name="T5" fmla="*/ 0 h 418"/>
                  <a:gd name="T6" fmla="*/ 0 w 487"/>
                  <a:gd name="T7" fmla="*/ 143 h 418"/>
                  <a:gd name="T8" fmla="*/ 74 w 487"/>
                  <a:gd name="T9" fmla="*/ 418 h 4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7" h="418">
                    <a:moveTo>
                      <a:pt x="74" y="418"/>
                    </a:moveTo>
                    <a:cubicBezTo>
                      <a:pt x="219" y="377"/>
                      <a:pt x="358" y="319"/>
                      <a:pt x="487" y="246"/>
                    </a:cubicBezTo>
                    <a:cubicBezTo>
                      <a:pt x="345" y="0"/>
                      <a:pt x="345" y="0"/>
                      <a:pt x="345" y="0"/>
                    </a:cubicBezTo>
                    <a:cubicBezTo>
                      <a:pt x="237" y="61"/>
                      <a:pt x="122" y="109"/>
                      <a:pt x="0" y="143"/>
                    </a:cubicBezTo>
                    <a:lnTo>
                      <a:pt x="74" y="418"/>
                    </a:lnTo>
                    <a:close/>
                  </a:path>
                </a:pathLst>
              </a:custGeom>
              <a:solidFill>
                <a:srgbClr val="009F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Freeform 21">
                <a:extLst>
                  <a:ext uri="{FF2B5EF4-FFF2-40B4-BE49-F238E27FC236}">
                    <a16:creationId xmlns:a16="http://schemas.microsoft.com/office/drawing/2014/main" id="{8F553ABD-DF4F-8207-C140-3DA4B949AD91}"/>
                  </a:ext>
                </a:extLst>
              </p:cNvPr>
              <p:cNvSpPr/>
              <p:nvPr/>
            </p:nvSpPr>
            <p:spPr bwMode="auto">
              <a:xfrm rot="5400000">
                <a:off x="4972540" y="5379149"/>
                <a:ext cx="351962" cy="410865"/>
              </a:xfrm>
              <a:custGeom>
                <a:gdLst>
                  <a:gd name="T0" fmla="*/ 246 w 418"/>
                  <a:gd name="T1" fmla="*/ 487 h 487"/>
                  <a:gd name="T2" fmla="*/ 418 w 418"/>
                  <a:gd name="T3" fmla="*/ 74 h 487"/>
                  <a:gd name="T4" fmla="*/ 143 w 418"/>
                  <a:gd name="T5" fmla="*/ 0 h 487"/>
                  <a:gd name="T6" fmla="*/ 0 w 418"/>
                  <a:gd name="T7" fmla="*/ 345 h 487"/>
                  <a:gd name="T8" fmla="*/ 246 w 418"/>
                  <a:gd name="T9" fmla="*/ 487 h 4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8" h="487">
                    <a:moveTo>
                      <a:pt x="246" y="487"/>
                    </a:moveTo>
                    <a:cubicBezTo>
                      <a:pt x="319" y="358"/>
                      <a:pt x="377" y="219"/>
                      <a:pt x="418" y="74"/>
                    </a:cubicBezTo>
                    <a:cubicBezTo>
                      <a:pt x="143" y="0"/>
                      <a:pt x="143" y="0"/>
                      <a:pt x="143" y="0"/>
                    </a:cubicBezTo>
                    <a:cubicBezTo>
                      <a:pt x="109" y="122"/>
                      <a:pt x="61" y="237"/>
                      <a:pt x="0" y="345"/>
                    </a:cubicBezTo>
                    <a:lnTo>
                      <a:pt x="246" y="487"/>
                    </a:lnTo>
                    <a:close/>
                  </a:path>
                </a:pathLst>
              </a:custGeom>
              <a:solidFill>
                <a:srgbClr val="0085D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Freeform 22">
                <a:extLst>
                  <a:ext uri="{FF2B5EF4-FFF2-40B4-BE49-F238E27FC236}">
                    <a16:creationId xmlns:a16="http://schemas.microsoft.com/office/drawing/2014/main" id="{8805C245-45E0-65FB-71B7-B82394F64F57}"/>
                  </a:ext>
                </a:extLst>
              </p:cNvPr>
              <p:cNvSpPr/>
              <p:nvPr/>
            </p:nvSpPr>
            <p:spPr bwMode="auto">
              <a:xfrm rot="5400000">
                <a:off x="5371043" y="5491137"/>
                <a:ext cx="279970" cy="373778"/>
              </a:xfrm>
              <a:custGeom>
                <a:gdLst>
                  <a:gd name="T0" fmla="*/ 0 w 332"/>
                  <a:gd name="T1" fmla="*/ 370 h 443"/>
                  <a:gd name="T2" fmla="*/ 274 w 332"/>
                  <a:gd name="T3" fmla="*/ 443 h 443"/>
                  <a:gd name="T4" fmla="*/ 332 w 332"/>
                  <a:gd name="T5" fmla="*/ 0 h 443"/>
                  <a:gd name="T6" fmla="*/ 48 w 332"/>
                  <a:gd name="T7" fmla="*/ 0 h 443"/>
                  <a:gd name="T8" fmla="*/ 0 w 332"/>
                  <a:gd name="T9" fmla="*/ 370 h 4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2" h="442">
                    <a:moveTo>
                      <a:pt x="0" y="370"/>
                    </a:moveTo>
                    <a:cubicBezTo>
                      <a:pt x="274" y="443"/>
                      <a:pt x="274" y="443"/>
                      <a:pt x="274" y="443"/>
                    </a:cubicBezTo>
                    <a:cubicBezTo>
                      <a:pt x="310" y="301"/>
                      <a:pt x="330" y="153"/>
                      <a:pt x="332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46" y="127"/>
                      <a:pt x="30" y="251"/>
                      <a:pt x="0" y="370"/>
                    </a:cubicBezTo>
                    <a:close/>
                  </a:path>
                </a:pathLst>
              </a:custGeom>
              <a:solidFill>
                <a:srgbClr val="0168B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23">
                <a:extLst>
                  <a:ext uri="{FF2B5EF4-FFF2-40B4-BE49-F238E27FC236}">
                    <a16:creationId xmlns:a16="http://schemas.microsoft.com/office/drawing/2014/main" id="{29E53A2E-4A7D-2BD1-3876-84E734D64AEA}"/>
                  </a:ext>
                </a:extLst>
              </p:cNvPr>
              <p:cNvSpPr/>
              <p:nvPr/>
            </p:nvSpPr>
            <p:spPr bwMode="auto">
              <a:xfrm rot="5400000">
                <a:off x="4624941" y="5190079"/>
                <a:ext cx="399230" cy="418864"/>
              </a:xfrm>
              <a:custGeom>
                <a:gdLst>
                  <a:gd name="T0" fmla="*/ 201 w 473"/>
                  <a:gd name="T1" fmla="*/ 497 h 497"/>
                  <a:gd name="T2" fmla="*/ 473 w 473"/>
                  <a:gd name="T3" fmla="*/ 142 h 497"/>
                  <a:gd name="T4" fmla="*/ 227 w 473"/>
                  <a:gd name="T5" fmla="*/ 0 h 497"/>
                  <a:gd name="T6" fmla="*/ 0 w 473"/>
                  <a:gd name="T7" fmla="*/ 296 h 497"/>
                  <a:gd name="T8" fmla="*/ 201 w 473"/>
                  <a:gd name="T9" fmla="*/ 497 h 4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72" h="497">
                    <a:moveTo>
                      <a:pt x="201" y="497"/>
                    </a:moveTo>
                    <a:cubicBezTo>
                      <a:pt x="305" y="390"/>
                      <a:pt x="397" y="271"/>
                      <a:pt x="473" y="142"/>
                    </a:cubicBezTo>
                    <a:cubicBezTo>
                      <a:pt x="227" y="0"/>
                      <a:pt x="227" y="0"/>
                      <a:pt x="227" y="0"/>
                    </a:cubicBezTo>
                    <a:cubicBezTo>
                      <a:pt x="163" y="108"/>
                      <a:pt x="87" y="207"/>
                      <a:pt x="0" y="296"/>
                    </a:cubicBezTo>
                    <a:lnTo>
                      <a:pt x="201" y="497"/>
                    </a:lnTo>
                    <a:close/>
                  </a:path>
                </a:pathLst>
              </a:custGeom>
              <a:solidFill>
                <a:srgbClr val="00A0E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24">
                <a:extLst>
                  <a:ext uri="{FF2B5EF4-FFF2-40B4-BE49-F238E27FC236}">
                    <a16:creationId xmlns:a16="http://schemas.microsoft.com/office/drawing/2014/main" id="{D6D7ECA7-F21D-4660-9FA1-49C015EED85C}"/>
                  </a:ext>
                </a:extLst>
              </p:cNvPr>
              <p:cNvSpPr/>
              <p:nvPr/>
            </p:nvSpPr>
            <p:spPr bwMode="auto">
              <a:xfrm rot="5400000">
                <a:off x="4624941" y="2884145"/>
                <a:ext cx="399230" cy="418864"/>
              </a:xfrm>
              <a:custGeom>
                <a:gdLst>
                  <a:gd name="T0" fmla="*/ 0 w 473"/>
                  <a:gd name="T1" fmla="*/ 142 h 497"/>
                  <a:gd name="T2" fmla="*/ 272 w 473"/>
                  <a:gd name="T3" fmla="*/ 497 h 497"/>
                  <a:gd name="T4" fmla="*/ 473 w 473"/>
                  <a:gd name="T5" fmla="*/ 296 h 497"/>
                  <a:gd name="T6" fmla="*/ 246 w 473"/>
                  <a:gd name="T7" fmla="*/ 0 h 497"/>
                  <a:gd name="T8" fmla="*/ 0 w 473"/>
                  <a:gd name="T9" fmla="*/ 142 h 4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72" h="497">
                    <a:moveTo>
                      <a:pt x="0" y="142"/>
                    </a:moveTo>
                    <a:cubicBezTo>
                      <a:pt x="76" y="271"/>
                      <a:pt x="168" y="390"/>
                      <a:pt x="272" y="497"/>
                    </a:cubicBezTo>
                    <a:cubicBezTo>
                      <a:pt x="473" y="296"/>
                      <a:pt x="473" y="296"/>
                      <a:pt x="473" y="296"/>
                    </a:cubicBezTo>
                    <a:cubicBezTo>
                      <a:pt x="386" y="207"/>
                      <a:pt x="310" y="108"/>
                      <a:pt x="246" y="0"/>
                    </a:cubicBezTo>
                    <a:lnTo>
                      <a:pt x="0" y="142"/>
                    </a:lnTo>
                    <a:close/>
                  </a:path>
                </a:pathLst>
              </a:custGeom>
              <a:solidFill>
                <a:srgbClr val="CFDA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25">
                <a:extLst>
                  <a:ext uri="{FF2B5EF4-FFF2-40B4-BE49-F238E27FC236}">
                    <a16:creationId xmlns:a16="http://schemas.microsoft.com/office/drawing/2014/main" id="{52548882-E6C1-0D69-1255-5CD0D6FC9CD3}"/>
                  </a:ext>
                </a:extLst>
              </p:cNvPr>
              <p:cNvSpPr/>
              <p:nvPr/>
            </p:nvSpPr>
            <p:spPr bwMode="auto">
              <a:xfrm rot="5400000">
                <a:off x="4096271" y="4310174"/>
                <a:ext cx="373778" cy="279970"/>
              </a:xfrm>
              <a:custGeom>
                <a:gdLst>
                  <a:gd name="T0" fmla="*/ 0 w 443"/>
                  <a:gd name="T1" fmla="*/ 332 h 332"/>
                  <a:gd name="T2" fmla="*/ 443 w 443"/>
                  <a:gd name="T3" fmla="*/ 274 h 332"/>
                  <a:gd name="T4" fmla="*/ 370 w 443"/>
                  <a:gd name="T5" fmla="*/ 0 h 332"/>
                  <a:gd name="T6" fmla="*/ 0 w 443"/>
                  <a:gd name="T7" fmla="*/ 48 h 332"/>
                  <a:gd name="T8" fmla="*/ 0 w 443"/>
                  <a:gd name="T9" fmla="*/ 332 h 3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2" h="332">
                    <a:moveTo>
                      <a:pt x="0" y="332"/>
                    </a:moveTo>
                    <a:cubicBezTo>
                      <a:pt x="153" y="330"/>
                      <a:pt x="301" y="310"/>
                      <a:pt x="443" y="274"/>
                    </a:cubicBezTo>
                    <a:cubicBezTo>
                      <a:pt x="370" y="0"/>
                      <a:pt x="370" y="0"/>
                      <a:pt x="370" y="0"/>
                    </a:cubicBezTo>
                    <a:cubicBezTo>
                      <a:pt x="251" y="30"/>
                      <a:pt x="127" y="46"/>
                      <a:pt x="0" y="48"/>
                    </a:cubicBezTo>
                    <a:lnTo>
                      <a:pt x="0" y="332"/>
                    </a:lnTo>
                    <a:close/>
                  </a:path>
                </a:pathLst>
              </a:custGeom>
              <a:solidFill>
                <a:srgbClr val="009B6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Freeform 26">
                <a:extLst>
                  <a:ext uri="{FF2B5EF4-FFF2-40B4-BE49-F238E27FC236}">
                    <a16:creationId xmlns:a16="http://schemas.microsoft.com/office/drawing/2014/main" id="{C307623C-7CB5-2619-6A0D-9F6E15E8A988}"/>
                  </a:ext>
                </a:extLst>
              </p:cNvPr>
              <p:cNvSpPr/>
              <p:nvPr/>
            </p:nvSpPr>
            <p:spPr bwMode="auto">
              <a:xfrm rot="5400000">
                <a:off x="4352243" y="3156843"/>
                <a:ext cx="418864" cy="399230"/>
              </a:xfrm>
              <a:custGeom>
                <a:gdLst>
                  <a:gd name="T0" fmla="*/ 0 w 497"/>
                  <a:gd name="T1" fmla="*/ 201 h 473"/>
                  <a:gd name="T2" fmla="*/ 355 w 497"/>
                  <a:gd name="T3" fmla="*/ 473 h 473"/>
                  <a:gd name="T4" fmla="*/ 497 w 497"/>
                  <a:gd name="T5" fmla="*/ 227 h 473"/>
                  <a:gd name="T6" fmla="*/ 201 w 497"/>
                  <a:gd name="T7" fmla="*/ 0 h 473"/>
                  <a:gd name="T8" fmla="*/ 0 w 497"/>
                  <a:gd name="T9" fmla="*/ 201 h 4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7" h="472">
                    <a:moveTo>
                      <a:pt x="0" y="201"/>
                    </a:moveTo>
                    <a:cubicBezTo>
                      <a:pt x="107" y="305"/>
                      <a:pt x="226" y="397"/>
                      <a:pt x="355" y="473"/>
                    </a:cubicBezTo>
                    <a:cubicBezTo>
                      <a:pt x="497" y="227"/>
                      <a:pt x="497" y="227"/>
                      <a:pt x="497" y="227"/>
                    </a:cubicBezTo>
                    <a:cubicBezTo>
                      <a:pt x="389" y="163"/>
                      <a:pt x="290" y="87"/>
                      <a:pt x="201" y="0"/>
                    </a:cubicBezTo>
                    <a:lnTo>
                      <a:pt x="0" y="201"/>
                    </a:lnTo>
                    <a:close/>
                  </a:path>
                </a:pathLst>
              </a:custGeom>
              <a:solidFill>
                <a:srgbClr val="8EC21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Freeform 27">
                <a:extLst>
                  <a:ext uri="{FF2B5EF4-FFF2-40B4-BE49-F238E27FC236}">
                    <a16:creationId xmlns:a16="http://schemas.microsoft.com/office/drawing/2014/main" id="{2B22DA6A-D665-2A6A-CA4B-D3A6D53CED78}"/>
                  </a:ext>
                </a:extLst>
              </p:cNvPr>
              <p:cNvSpPr/>
              <p:nvPr/>
            </p:nvSpPr>
            <p:spPr bwMode="auto">
              <a:xfrm rot="5400000">
                <a:off x="4096271" y="3902945"/>
                <a:ext cx="373778" cy="279970"/>
              </a:xfrm>
              <a:custGeom>
                <a:gdLst>
                  <a:gd name="T0" fmla="*/ 0 w 443"/>
                  <a:gd name="T1" fmla="*/ 274 h 332"/>
                  <a:gd name="T2" fmla="*/ 443 w 443"/>
                  <a:gd name="T3" fmla="*/ 332 h 332"/>
                  <a:gd name="T4" fmla="*/ 443 w 443"/>
                  <a:gd name="T5" fmla="*/ 48 h 332"/>
                  <a:gd name="T6" fmla="*/ 73 w 443"/>
                  <a:gd name="T7" fmla="*/ 0 h 332"/>
                  <a:gd name="T8" fmla="*/ 0 w 443"/>
                  <a:gd name="T9" fmla="*/ 274 h 3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2" h="332">
                    <a:moveTo>
                      <a:pt x="0" y="274"/>
                    </a:moveTo>
                    <a:cubicBezTo>
                      <a:pt x="142" y="310"/>
                      <a:pt x="290" y="330"/>
                      <a:pt x="443" y="332"/>
                    </a:cubicBezTo>
                    <a:cubicBezTo>
                      <a:pt x="443" y="48"/>
                      <a:pt x="443" y="48"/>
                      <a:pt x="443" y="48"/>
                    </a:cubicBezTo>
                    <a:cubicBezTo>
                      <a:pt x="316" y="46"/>
                      <a:pt x="192" y="30"/>
                      <a:pt x="73" y="0"/>
                    </a:cubicBezTo>
                    <a:lnTo>
                      <a:pt x="0" y="274"/>
                    </a:lnTo>
                    <a:close/>
                  </a:path>
                </a:pathLst>
              </a:custGeom>
              <a:solidFill>
                <a:srgbClr val="009A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Freeform 28">
                <a:extLst>
                  <a:ext uri="{FF2B5EF4-FFF2-40B4-BE49-F238E27FC236}">
                    <a16:creationId xmlns:a16="http://schemas.microsoft.com/office/drawing/2014/main" id="{B8BFB6DB-6E88-A589-C7E8-EC264AA3BA73}"/>
                  </a:ext>
                </a:extLst>
              </p:cNvPr>
              <p:cNvSpPr/>
              <p:nvPr/>
            </p:nvSpPr>
            <p:spPr bwMode="auto">
              <a:xfrm rot="5400000">
                <a:off x="4171172" y="3504442"/>
                <a:ext cx="410865" cy="351962"/>
              </a:xfrm>
              <a:custGeom>
                <a:gdLst>
                  <a:gd name="T0" fmla="*/ 0 w 487"/>
                  <a:gd name="T1" fmla="*/ 246 h 418"/>
                  <a:gd name="T2" fmla="*/ 413 w 487"/>
                  <a:gd name="T3" fmla="*/ 418 h 418"/>
                  <a:gd name="T4" fmla="*/ 487 w 487"/>
                  <a:gd name="T5" fmla="*/ 143 h 418"/>
                  <a:gd name="T6" fmla="*/ 142 w 487"/>
                  <a:gd name="T7" fmla="*/ 0 h 418"/>
                  <a:gd name="T8" fmla="*/ 0 w 487"/>
                  <a:gd name="T9" fmla="*/ 246 h 4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7" h="418">
                    <a:moveTo>
                      <a:pt x="0" y="246"/>
                    </a:moveTo>
                    <a:cubicBezTo>
                      <a:pt x="129" y="319"/>
                      <a:pt x="268" y="377"/>
                      <a:pt x="413" y="418"/>
                    </a:cubicBezTo>
                    <a:cubicBezTo>
                      <a:pt x="487" y="143"/>
                      <a:pt x="487" y="143"/>
                      <a:pt x="487" y="143"/>
                    </a:cubicBezTo>
                    <a:cubicBezTo>
                      <a:pt x="365" y="109"/>
                      <a:pt x="250" y="61"/>
                      <a:pt x="142" y="0"/>
                    </a:cubicBezTo>
                    <a:lnTo>
                      <a:pt x="0" y="246"/>
                    </a:lnTo>
                    <a:close/>
                  </a:path>
                </a:pathLst>
              </a:custGeom>
              <a:solidFill>
                <a:srgbClr val="23AC3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Line 29">
                <a:extLst>
                  <a:ext uri="{FF2B5EF4-FFF2-40B4-BE49-F238E27FC236}">
                    <a16:creationId xmlns:a16="http://schemas.microsoft.com/office/drawing/2014/main" id="{E4029E30-4A75-B88C-26CE-CBA393A8B85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rot="5400000" flipV="1">
                <a:off x="4681132" y="3243576"/>
                <a:ext cx="1130062" cy="875877"/>
              </a:xfrm>
              <a:prstGeom prst="line">
                <a:avLst/>
              </a:prstGeom>
              <a:noFill/>
              <a:ln w="19050" cap="flat">
                <a:solidFill>
                  <a:srgbClr val="000000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2" name="Line 30">
                <a:extLst>
                  <a:ext uri="{FF2B5EF4-FFF2-40B4-BE49-F238E27FC236}">
                    <a16:creationId xmlns:a16="http://schemas.microsoft.com/office/drawing/2014/main" id="{A7E05F9E-2FEA-7D33-5FBF-85C607278A2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rot="5400000" flipH="1">
                <a:off x="5586838" y="4343806"/>
                <a:ext cx="1130060" cy="935536"/>
              </a:xfrm>
              <a:prstGeom prst="line">
                <a:avLst/>
              </a:prstGeom>
              <a:noFill/>
              <a:ln w="19050" cap="flat">
                <a:solidFill>
                  <a:srgbClr val="000000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文本框 62">
                <a:extLst>
                  <a:ext uri="{FF2B5EF4-FFF2-40B4-BE49-F238E27FC236}">
                    <a16:creationId xmlns:a16="http://schemas.microsoft.com/office/drawing/2014/main" id="{F80B0322-1E29-C13B-E85D-D0817E240CF1}"/>
                  </a:ext>
                </a:extLst>
              </p:cNvPr>
              <p:cNvSpPr txBox="1"/>
              <p:nvPr/>
            </p:nvSpPr>
            <p:spPr>
              <a:xfrm rot="3364894">
                <a:off x="5441173" y="3900441"/>
                <a:ext cx="83548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b="1">
                    <a:latin typeface="思源黑体 CN Medium" panose="020b0600000000000000" pitchFamily="34" charset="-122"/>
                    <a:ea typeface="思源黑体 CN Medium" panose="020b0600000000000000" pitchFamily="34" charset="-122"/>
                  </a:rPr>
                  <a:t>180</a:t>
                </a:r>
                <a:r>
                  <a:rPr lang="zh-CN" altLang="en-US" b="1">
                    <a:latin typeface="思源黑体 CN Medium" panose="020b0600000000000000" pitchFamily="34" charset="-122"/>
                    <a:ea typeface="思源黑体 CN Medium" panose="020b0600000000000000" pitchFamily="34" charset="-122"/>
                  </a:rPr>
                  <a:t>度</a:t>
                </a:r>
              </a:p>
            </p:txBody>
          </p:sp>
        </p:grpSp>
        <p:grpSp>
          <p:nvGrpSpPr>
            <p:cNvPr id="5" name="组合 4">
              <a:extLst>
                <a:ext uri="{FF2B5EF4-FFF2-40B4-BE49-F238E27FC236}">
                  <a16:creationId xmlns:a16="http://schemas.microsoft.com/office/drawing/2014/main" id="{B6037ACA-BB6B-FE58-B91F-D6EE5A4061AB}"/>
                </a:ext>
              </a:extLst>
            </p:cNvPr>
            <p:cNvGrpSpPr/>
            <p:nvPr/>
          </p:nvGrpSpPr>
          <p:grpSpPr>
            <a:xfrm>
              <a:off x="7574724" y="2659555"/>
              <a:ext cx="3142934" cy="3142934"/>
              <a:chOff x="7574724" y="2589926"/>
              <a:chExt cx="3142934" cy="3142934"/>
            </a:xfrm>
          </p:grpSpPr>
          <p:sp>
            <p:nvSpPr>
              <p:cNvPr id="6" name="AutoShape 3">
                <a:extLst>
                  <a:ext uri="{FF2B5EF4-FFF2-40B4-BE49-F238E27FC236}">
                    <a16:creationId xmlns:a16="http://schemas.microsoft.com/office/drawing/2014/main" id="{21468F6E-A6A4-A1F4-C9DA-A62E31E701A2}"/>
                  </a:ext>
                </a:extLst>
              </p:cNvPr>
              <p:cNvSpPr>
                <a:spLocks noChangeAspect="1" noChangeArrowheads="1" noTextEdit="1"/>
              </p:cNvSpPr>
              <p:nvPr/>
            </p:nvSpPr>
            <p:spPr bwMode="auto">
              <a:xfrm rot="5400000">
                <a:off x="7575451" y="2590653"/>
                <a:ext cx="3141480" cy="314148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" name="Freeform 5">
                <a:extLst>
                  <a:ext uri="{FF2B5EF4-FFF2-40B4-BE49-F238E27FC236}">
                    <a16:creationId xmlns:a16="http://schemas.microsoft.com/office/drawing/2014/main" id="{FF6AF1FC-3500-6B80-7FE8-AC97876570E1}"/>
                  </a:ext>
                </a:extLst>
              </p:cNvPr>
              <p:cNvSpPr/>
              <p:nvPr/>
            </p:nvSpPr>
            <p:spPr bwMode="auto">
              <a:xfrm rot="5400000">
                <a:off x="8802592" y="2543022"/>
                <a:ext cx="279970" cy="373778"/>
              </a:xfrm>
              <a:custGeom>
                <a:gdLst>
                  <a:gd name="T0" fmla="*/ 0 w 332"/>
                  <a:gd name="T1" fmla="*/ 0 h 443"/>
                  <a:gd name="T2" fmla="*/ 58 w 332"/>
                  <a:gd name="T3" fmla="*/ 443 h 443"/>
                  <a:gd name="T4" fmla="*/ 332 w 332"/>
                  <a:gd name="T5" fmla="*/ 370 h 443"/>
                  <a:gd name="T6" fmla="*/ 284 w 332"/>
                  <a:gd name="T7" fmla="*/ 0 h 443"/>
                  <a:gd name="T8" fmla="*/ 0 w 332"/>
                  <a:gd name="T9" fmla="*/ 0 h 4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2" h="442">
                    <a:moveTo>
                      <a:pt x="0" y="0"/>
                    </a:moveTo>
                    <a:cubicBezTo>
                      <a:pt x="2" y="153"/>
                      <a:pt x="22" y="301"/>
                      <a:pt x="58" y="443"/>
                    </a:cubicBezTo>
                    <a:cubicBezTo>
                      <a:pt x="332" y="370"/>
                      <a:pt x="332" y="370"/>
                      <a:pt x="332" y="370"/>
                    </a:cubicBezTo>
                    <a:cubicBezTo>
                      <a:pt x="302" y="251"/>
                      <a:pt x="286" y="127"/>
                      <a:pt x="284" y="0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CC9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6">
                <a:extLst>
                  <a:ext uri="{FF2B5EF4-FFF2-40B4-BE49-F238E27FC236}">
                    <a16:creationId xmlns:a16="http://schemas.microsoft.com/office/drawing/2014/main" id="{46C09F43-256B-C6EF-7E89-CCD5199B43E5}"/>
                  </a:ext>
                </a:extLst>
              </p:cNvPr>
              <p:cNvSpPr/>
              <p:nvPr/>
            </p:nvSpPr>
            <p:spPr bwMode="auto">
              <a:xfrm rot="5400000">
                <a:off x="10089726" y="3071692"/>
                <a:ext cx="418864" cy="399230"/>
              </a:xfrm>
              <a:custGeom>
                <a:gdLst>
                  <a:gd name="T0" fmla="*/ 355 w 497"/>
                  <a:gd name="T1" fmla="*/ 0 h 473"/>
                  <a:gd name="T2" fmla="*/ 0 w 497"/>
                  <a:gd name="T3" fmla="*/ 272 h 473"/>
                  <a:gd name="T4" fmla="*/ 201 w 497"/>
                  <a:gd name="T5" fmla="*/ 473 h 473"/>
                  <a:gd name="T6" fmla="*/ 497 w 497"/>
                  <a:gd name="T7" fmla="*/ 246 h 473"/>
                  <a:gd name="T8" fmla="*/ 355 w 497"/>
                  <a:gd name="T9" fmla="*/ 0 h 4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7" h="472">
                    <a:moveTo>
                      <a:pt x="355" y="0"/>
                    </a:moveTo>
                    <a:cubicBezTo>
                      <a:pt x="226" y="76"/>
                      <a:pt x="107" y="168"/>
                      <a:pt x="0" y="272"/>
                    </a:cubicBezTo>
                    <a:cubicBezTo>
                      <a:pt x="201" y="473"/>
                      <a:pt x="201" y="473"/>
                      <a:pt x="201" y="473"/>
                    </a:cubicBezTo>
                    <a:cubicBezTo>
                      <a:pt x="290" y="386"/>
                      <a:pt x="389" y="310"/>
                      <a:pt x="497" y="246"/>
                    </a:cubicBezTo>
                    <a:lnTo>
                      <a:pt x="355" y="0"/>
                    </a:lnTo>
                    <a:close/>
                  </a:path>
                </a:pathLst>
              </a:custGeom>
              <a:solidFill>
                <a:srgbClr val="E7003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" name="Freeform 7">
                <a:extLst>
                  <a:ext uri="{FF2B5EF4-FFF2-40B4-BE49-F238E27FC236}">
                    <a16:creationId xmlns:a16="http://schemas.microsoft.com/office/drawing/2014/main" id="{EB470F99-1CBE-AE58-7A14-70D22F09F275}"/>
                  </a:ext>
                </a:extLst>
              </p:cNvPr>
              <p:cNvSpPr/>
              <p:nvPr/>
            </p:nvSpPr>
            <p:spPr bwMode="auto">
              <a:xfrm rot="5400000">
                <a:off x="10278796" y="3419291"/>
                <a:ext cx="410865" cy="351962"/>
              </a:xfrm>
              <a:custGeom>
                <a:gdLst>
                  <a:gd name="T0" fmla="*/ 413 w 487"/>
                  <a:gd name="T1" fmla="*/ 0 h 418"/>
                  <a:gd name="T2" fmla="*/ 0 w 487"/>
                  <a:gd name="T3" fmla="*/ 172 h 418"/>
                  <a:gd name="T4" fmla="*/ 142 w 487"/>
                  <a:gd name="T5" fmla="*/ 418 h 418"/>
                  <a:gd name="T6" fmla="*/ 487 w 487"/>
                  <a:gd name="T7" fmla="*/ 275 h 418"/>
                  <a:gd name="T8" fmla="*/ 413 w 487"/>
                  <a:gd name="T9" fmla="*/ 0 h 4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7" h="418">
                    <a:moveTo>
                      <a:pt x="413" y="0"/>
                    </a:moveTo>
                    <a:cubicBezTo>
                      <a:pt x="268" y="41"/>
                      <a:pt x="129" y="99"/>
                      <a:pt x="0" y="172"/>
                    </a:cubicBezTo>
                    <a:cubicBezTo>
                      <a:pt x="142" y="418"/>
                      <a:pt x="142" y="418"/>
                      <a:pt x="142" y="418"/>
                    </a:cubicBezTo>
                    <a:cubicBezTo>
                      <a:pt x="250" y="357"/>
                      <a:pt x="365" y="309"/>
                      <a:pt x="487" y="275"/>
                    </a:cubicBezTo>
                    <a:lnTo>
                      <a:pt x="413" y="0"/>
                    </a:lnTo>
                    <a:close/>
                  </a:path>
                </a:pathLst>
              </a:custGeom>
              <a:solidFill>
                <a:srgbClr val="E4004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" name="Freeform 8">
                <a:extLst>
                  <a:ext uri="{FF2B5EF4-FFF2-40B4-BE49-F238E27FC236}">
                    <a16:creationId xmlns:a16="http://schemas.microsoft.com/office/drawing/2014/main" id="{4CCDF7BD-E612-D4B2-939C-BC265419E9C0}"/>
                  </a:ext>
                </a:extLst>
              </p:cNvPr>
              <p:cNvSpPr/>
              <p:nvPr/>
            </p:nvSpPr>
            <p:spPr bwMode="auto">
              <a:xfrm rot="5400000">
                <a:off x="9836662" y="2798994"/>
                <a:ext cx="399230" cy="418864"/>
              </a:xfrm>
              <a:custGeom>
                <a:gdLst>
                  <a:gd name="T0" fmla="*/ 272 w 473"/>
                  <a:gd name="T1" fmla="*/ 0 h 497"/>
                  <a:gd name="T2" fmla="*/ 0 w 473"/>
                  <a:gd name="T3" fmla="*/ 355 h 497"/>
                  <a:gd name="T4" fmla="*/ 246 w 473"/>
                  <a:gd name="T5" fmla="*/ 497 h 497"/>
                  <a:gd name="T6" fmla="*/ 473 w 473"/>
                  <a:gd name="T7" fmla="*/ 201 h 497"/>
                  <a:gd name="T8" fmla="*/ 272 w 473"/>
                  <a:gd name="T9" fmla="*/ 0 h 4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72" h="497">
                    <a:moveTo>
                      <a:pt x="272" y="0"/>
                    </a:moveTo>
                    <a:cubicBezTo>
                      <a:pt x="168" y="107"/>
                      <a:pt x="76" y="226"/>
                      <a:pt x="0" y="355"/>
                    </a:cubicBezTo>
                    <a:cubicBezTo>
                      <a:pt x="246" y="497"/>
                      <a:pt x="246" y="497"/>
                      <a:pt x="246" y="497"/>
                    </a:cubicBezTo>
                    <a:cubicBezTo>
                      <a:pt x="310" y="389"/>
                      <a:pt x="386" y="290"/>
                      <a:pt x="473" y="201"/>
                    </a:cubicBezTo>
                    <a:lnTo>
                      <a:pt x="272" y="0"/>
                    </a:lnTo>
                    <a:close/>
                  </a:path>
                </a:pathLst>
              </a:custGeom>
              <a:solidFill>
                <a:srgbClr val="E7001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" name="Freeform 9">
                <a:extLst>
                  <a:ext uri="{FF2B5EF4-FFF2-40B4-BE49-F238E27FC236}">
                    <a16:creationId xmlns:a16="http://schemas.microsoft.com/office/drawing/2014/main" id="{28A8C580-58F5-DD1C-41A5-8D58B9501E1E}"/>
                  </a:ext>
                </a:extLst>
              </p:cNvPr>
              <p:cNvSpPr/>
              <p:nvPr/>
            </p:nvSpPr>
            <p:spPr bwMode="auto">
              <a:xfrm rot="5400000">
                <a:off x="9209821" y="2543022"/>
                <a:ext cx="279970" cy="373778"/>
              </a:xfrm>
              <a:custGeom>
                <a:gdLst>
                  <a:gd name="T0" fmla="*/ 58 w 332"/>
                  <a:gd name="T1" fmla="*/ 0 h 443"/>
                  <a:gd name="T2" fmla="*/ 0 w 332"/>
                  <a:gd name="T3" fmla="*/ 443 h 443"/>
                  <a:gd name="T4" fmla="*/ 284 w 332"/>
                  <a:gd name="T5" fmla="*/ 443 h 443"/>
                  <a:gd name="T6" fmla="*/ 332 w 332"/>
                  <a:gd name="T7" fmla="*/ 73 h 443"/>
                  <a:gd name="T8" fmla="*/ 58 w 332"/>
                  <a:gd name="T9" fmla="*/ 0 h 4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2" h="442">
                    <a:moveTo>
                      <a:pt x="58" y="0"/>
                    </a:moveTo>
                    <a:cubicBezTo>
                      <a:pt x="22" y="142"/>
                      <a:pt x="2" y="290"/>
                      <a:pt x="0" y="443"/>
                    </a:cubicBezTo>
                    <a:cubicBezTo>
                      <a:pt x="284" y="443"/>
                      <a:pt x="284" y="443"/>
                      <a:pt x="284" y="443"/>
                    </a:cubicBezTo>
                    <a:cubicBezTo>
                      <a:pt x="286" y="316"/>
                      <a:pt x="302" y="192"/>
                      <a:pt x="332" y="73"/>
                    </a:cubicBezTo>
                    <a:lnTo>
                      <a:pt x="58" y="0"/>
                    </a:lnTo>
                    <a:close/>
                  </a:path>
                </a:pathLst>
              </a:custGeom>
              <a:solidFill>
                <a:srgbClr val="F3980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" name="Freeform 10">
                <a:extLst>
                  <a:ext uri="{FF2B5EF4-FFF2-40B4-BE49-F238E27FC236}">
                    <a16:creationId xmlns:a16="http://schemas.microsoft.com/office/drawing/2014/main" id="{5187C8A5-CFB2-37F6-C6D3-856FA559F3E1}"/>
                  </a:ext>
                </a:extLst>
              </p:cNvPr>
              <p:cNvSpPr/>
              <p:nvPr/>
            </p:nvSpPr>
            <p:spPr bwMode="auto">
              <a:xfrm rot="5400000">
                <a:off x="9536331" y="2617923"/>
                <a:ext cx="351962" cy="410865"/>
              </a:xfrm>
              <a:custGeom>
                <a:gdLst>
                  <a:gd name="T0" fmla="*/ 172 w 418"/>
                  <a:gd name="T1" fmla="*/ 0 h 487"/>
                  <a:gd name="T2" fmla="*/ 0 w 418"/>
                  <a:gd name="T3" fmla="*/ 413 h 487"/>
                  <a:gd name="T4" fmla="*/ 275 w 418"/>
                  <a:gd name="T5" fmla="*/ 487 h 487"/>
                  <a:gd name="T6" fmla="*/ 418 w 418"/>
                  <a:gd name="T7" fmla="*/ 142 h 487"/>
                  <a:gd name="T8" fmla="*/ 172 w 418"/>
                  <a:gd name="T9" fmla="*/ 0 h 4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8" h="487">
                    <a:moveTo>
                      <a:pt x="172" y="0"/>
                    </a:moveTo>
                    <a:cubicBezTo>
                      <a:pt x="99" y="129"/>
                      <a:pt x="41" y="268"/>
                      <a:pt x="0" y="413"/>
                    </a:cubicBezTo>
                    <a:cubicBezTo>
                      <a:pt x="275" y="487"/>
                      <a:pt x="275" y="487"/>
                      <a:pt x="275" y="487"/>
                    </a:cubicBezTo>
                    <a:cubicBezTo>
                      <a:pt x="309" y="365"/>
                      <a:pt x="357" y="250"/>
                      <a:pt x="418" y="142"/>
                    </a:cubicBezTo>
                    <a:lnTo>
                      <a:pt x="172" y="0"/>
                    </a:lnTo>
                    <a:close/>
                  </a:path>
                </a:pathLst>
              </a:custGeom>
              <a:solidFill>
                <a:srgbClr val="EB61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Freeform 11">
                <a:extLst>
                  <a:ext uri="{FF2B5EF4-FFF2-40B4-BE49-F238E27FC236}">
                    <a16:creationId xmlns:a16="http://schemas.microsoft.com/office/drawing/2014/main" id="{BC5E19DC-5B2A-86D3-BA6B-64FC2BA854B2}"/>
                  </a:ext>
                </a:extLst>
              </p:cNvPr>
              <p:cNvSpPr/>
              <p:nvPr/>
            </p:nvSpPr>
            <p:spPr bwMode="auto">
              <a:xfrm rot="5400000">
                <a:off x="10390784" y="3817794"/>
                <a:ext cx="373778" cy="279970"/>
              </a:xfrm>
              <a:custGeom>
                <a:gdLst>
                  <a:gd name="T0" fmla="*/ 443 w 443"/>
                  <a:gd name="T1" fmla="*/ 0 h 332"/>
                  <a:gd name="T2" fmla="*/ 0 w 443"/>
                  <a:gd name="T3" fmla="*/ 58 h 332"/>
                  <a:gd name="T4" fmla="*/ 73 w 443"/>
                  <a:gd name="T5" fmla="*/ 332 h 332"/>
                  <a:gd name="T6" fmla="*/ 443 w 443"/>
                  <a:gd name="T7" fmla="*/ 284 h 332"/>
                  <a:gd name="T8" fmla="*/ 443 w 443"/>
                  <a:gd name="T9" fmla="*/ 0 h 3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2" h="332">
                    <a:moveTo>
                      <a:pt x="443" y="0"/>
                    </a:moveTo>
                    <a:cubicBezTo>
                      <a:pt x="290" y="2"/>
                      <a:pt x="142" y="22"/>
                      <a:pt x="0" y="58"/>
                    </a:cubicBezTo>
                    <a:cubicBezTo>
                      <a:pt x="73" y="332"/>
                      <a:pt x="73" y="332"/>
                      <a:pt x="73" y="332"/>
                    </a:cubicBezTo>
                    <a:cubicBezTo>
                      <a:pt x="192" y="302"/>
                      <a:pt x="316" y="286"/>
                      <a:pt x="443" y="284"/>
                    </a:cubicBezTo>
                    <a:lnTo>
                      <a:pt x="443" y="0"/>
                    </a:lnTo>
                    <a:close/>
                  </a:path>
                </a:pathLst>
              </a:custGeom>
              <a:solidFill>
                <a:srgbClr val="E6006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Freeform 12">
                <a:extLst>
                  <a:ext uri="{FF2B5EF4-FFF2-40B4-BE49-F238E27FC236}">
                    <a16:creationId xmlns:a16="http://schemas.microsoft.com/office/drawing/2014/main" id="{90C5C524-51D9-B9DD-3E5B-9416E92A9AFE}"/>
                  </a:ext>
                </a:extLst>
              </p:cNvPr>
              <p:cNvSpPr/>
              <p:nvPr/>
            </p:nvSpPr>
            <p:spPr bwMode="auto">
              <a:xfrm rot="5400000">
                <a:off x="10390784" y="4225023"/>
                <a:ext cx="373778" cy="279970"/>
              </a:xfrm>
              <a:custGeom>
                <a:gdLst>
                  <a:gd name="T0" fmla="*/ 443 w 443"/>
                  <a:gd name="T1" fmla="*/ 58 h 332"/>
                  <a:gd name="T2" fmla="*/ 0 w 443"/>
                  <a:gd name="T3" fmla="*/ 0 h 332"/>
                  <a:gd name="T4" fmla="*/ 0 w 443"/>
                  <a:gd name="T5" fmla="*/ 284 h 332"/>
                  <a:gd name="T6" fmla="*/ 370 w 443"/>
                  <a:gd name="T7" fmla="*/ 332 h 332"/>
                  <a:gd name="T8" fmla="*/ 443 w 443"/>
                  <a:gd name="T9" fmla="*/ 58 h 3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2" h="332">
                    <a:moveTo>
                      <a:pt x="443" y="58"/>
                    </a:moveTo>
                    <a:cubicBezTo>
                      <a:pt x="301" y="22"/>
                      <a:pt x="153" y="2"/>
                      <a:pt x="0" y="0"/>
                    </a:cubicBezTo>
                    <a:cubicBezTo>
                      <a:pt x="0" y="284"/>
                      <a:pt x="0" y="284"/>
                      <a:pt x="0" y="284"/>
                    </a:cubicBezTo>
                    <a:cubicBezTo>
                      <a:pt x="127" y="286"/>
                      <a:pt x="251" y="302"/>
                      <a:pt x="370" y="332"/>
                    </a:cubicBezTo>
                    <a:lnTo>
                      <a:pt x="443" y="58"/>
                    </a:lnTo>
                    <a:close/>
                  </a:path>
                </a:pathLst>
              </a:custGeom>
              <a:solidFill>
                <a:srgbClr val="E500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Freeform 13">
                <a:extLst>
                  <a:ext uri="{FF2B5EF4-FFF2-40B4-BE49-F238E27FC236}">
                    <a16:creationId xmlns:a16="http://schemas.microsoft.com/office/drawing/2014/main" id="{C4F309B9-FF03-86B8-A10B-E48BCF008F01}"/>
                  </a:ext>
                </a:extLst>
              </p:cNvPr>
              <p:cNvSpPr/>
              <p:nvPr/>
            </p:nvSpPr>
            <p:spPr bwMode="auto">
              <a:xfrm rot="5400000">
                <a:off x="9536331" y="5293998"/>
                <a:ext cx="351962" cy="410865"/>
              </a:xfrm>
              <a:custGeom>
                <a:gdLst>
                  <a:gd name="T0" fmla="*/ 418 w 418"/>
                  <a:gd name="T1" fmla="*/ 413 h 487"/>
                  <a:gd name="T2" fmla="*/ 246 w 418"/>
                  <a:gd name="T3" fmla="*/ 0 h 487"/>
                  <a:gd name="T4" fmla="*/ 0 w 418"/>
                  <a:gd name="T5" fmla="*/ 142 h 487"/>
                  <a:gd name="T6" fmla="*/ 143 w 418"/>
                  <a:gd name="T7" fmla="*/ 487 h 487"/>
                  <a:gd name="T8" fmla="*/ 418 w 418"/>
                  <a:gd name="T9" fmla="*/ 413 h 4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8" h="487">
                    <a:moveTo>
                      <a:pt x="418" y="413"/>
                    </a:moveTo>
                    <a:cubicBezTo>
                      <a:pt x="377" y="268"/>
                      <a:pt x="319" y="129"/>
                      <a:pt x="246" y="0"/>
                    </a:cubicBezTo>
                    <a:cubicBezTo>
                      <a:pt x="0" y="142"/>
                      <a:pt x="0" y="142"/>
                      <a:pt x="0" y="142"/>
                    </a:cubicBezTo>
                    <a:cubicBezTo>
                      <a:pt x="61" y="250"/>
                      <a:pt x="109" y="365"/>
                      <a:pt x="143" y="487"/>
                    </a:cubicBezTo>
                    <a:lnTo>
                      <a:pt x="418" y="413"/>
                    </a:lnTo>
                    <a:close/>
                  </a:path>
                </a:pathLst>
              </a:custGeom>
              <a:solidFill>
                <a:srgbClr val="1D208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Freeform 14">
                <a:extLst>
                  <a:ext uri="{FF2B5EF4-FFF2-40B4-BE49-F238E27FC236}">
                    <a16:creationId xmlns:a16="http://schemas.microsoft.com/office/drawing/2014/main" id="{A0C2EEA1-BF7F-87AD-2CF3-C59D29E6F089}"/>
                  </a:ext>
                </a:extLst>
              </p:cNvPr>
              <p:cNvSpPr/>
              <p:nvPr/>
            </p:nvSpPr>
            <p:spPr bwMode="auto">
              <a:xfrm rot="5400000">
                <a:off x="9836662" y="5104928"/>
                <a:ext cx="399230" cy="418864"/>
              </a:xfrm>
              <a:custGeom>
                <a:gdLst>
                  <a:gd name="T0" fmla="*/ 473 w 473"/>
                  <a:gd name="T1" fmla="*/ 355 h 497"/>
                  <a:gd name="T2" fmla="*/ 201 w 473"/>
                  <a:gd name="T3" fmla="*/ 0 h 497"/>
                  <a:gd name="T4" fmla="*/ 0 w 473"/>
                  <a:gd name="T5" fmla="*/ 201 h 497"/>
                  <a:gd name="T6" fmla="*/ 227 w 473"/>
                  <a:gd name="T7" fmla="*/ 497 h 497"/>
                  <a:gd name="T8" fmla="*/ 473 w 473"/>
                  <a:gd name="T9" fmla="*/ 355 h 4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72" h="497">
                    <a:moveTo>
                      <a:pt x="473" y="355"/>
                    </a:moveTo>
                    <a:cubicBezTo>
                      <a:pt x="397" y="226"/>
                      <a:pt x="305" y="107"/>
                      <a:pt x="201" y="0"/>
                    </a:cubicBezTo>
                    <a:cubicBezTo>
                      <a:pt x="0" y="201"/>
                      <a:pt x="0" y="201"/>
                      <a:pt x="0" y="201"/>
                    </a:cubicBezTo>
                    <a:cubicBezTo>
                      <a:pt x="87" y="290"/>
                      <a:pt x="163" y="389"/>
                      <a:pt x="227" y="497"/>
                    </a:cubicBezTo>
                    <a:lnTo>
                      <a:pt x="473" y="355"/>
                    </a:lnTo>
                    <a:close/>
                  </a:path>
                </a:pathLst>
              </a:custGeom>
              <a:solidFill>
                <a:srgbClr val="59147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Freeform 15">
                <a:extLst>
                  <a:ext uri="{FF2B5EF4-FFF2-40B4-BE49-F238E27FC236}">
                    <a16:creationId xmlns:a16="http://schemas.microsoft.com/office/drawing/2014/main" id="{E09CF698-CC46-A6C9-5394-1187A6BA7039}"/>
                  </a:ext>
                </a:extLst>
              </p:cNvPr>
              <p:cNvSpPr/>
              <p:nvPr/>
            </p:nvSpPr>
            <p:spPr bwMode="auto">
              <a:xfrm rot="5400000">
                <a:off x="10278796" y="4551533"/>
                <a:ext cx="410865" cy="351962"/>
              </a:xfrm>
              <a:custGeom>
                <a:gdLst>
                  <a:gd name="T0" fmla="*/ 487 w 487"/>
                  <a:gd name="T1" fmla="*/ 172 h 418"/>
                  <a:gd name="T2" fmla="*/ 74 w 487"/>
                  <a:gd name="T3" fmla="*/ 0 h 418"/>
                  <a:gd name="T4" fmla="*/ 0 w 487"/>
                  <a:gd name="T5" fmla="*/ 275 h 418"/>
                  <a:gd name="T6" fmla="*/ 345 w 487"/>
                  <a:gd name="T7" fmla="*/ 418 h 418"/>
                  <a:gd name="T8" fmla="*/ 487 w 487"/>
                  <a:gd name="T9" fmla="*/ 172 h 4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7" h="418">
                    <a:moveTo>
                      <a:pt x="487" y="172"/>
                    </a:moveTo>
                    <a:cubicBezTo>
                      <a:pt x="358" y="99"/>
                      <a:pt x="219" y="41"/>
                      <a:pt x="74" y="0"/>
                    </a:cubicBezTo>
                    <a:cubicBezTo>
                      <a:pt x="0" y="275"/>
                      <a:pt x="0" y="275"/>
                      <a:pt x="0" y="275"/>
                    </a:cubicBezTo>
                    <a:cubicBezTo>
                      <a:pt x="122" y="309"/>
                      <a:pt x="237" y="357"/>
                      <a:pt x="345" y="418"/>
                    </a:cubicBezTo>
                    <a:lnTo>
                      <a:pt x="487" y="172"/>
                    </a:lnTo>
                    <a:close/>
                  </a:path>
                </a:pathLst>
              </a:custGeom>
              <a:solidFill>
                <a:srgbClr val="BF008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" name="Freeform 16">
                <a:extLst>
                  <a:ext uri="{FF2B5EF4-FFF2-40B4-BE49-F238E27FC236}">
                    <a16:creationId xmlns:a16="http://schemas.microsoft.com/office/drawing/2014/main" id="{ABC2020B-5305-9433-46F6-ECDED1E3013C}"/>
                  </a:ext>
                </a:extLst>
              </p:cNvPr>
              <p:cNvSpPr/>
              <p:nvPr/>
            </p:nvSpPr>
            <p:spPr bwMode="auto">
              <a:xfrm rot="5400000">
                <a:off x="10089726" y="4851864"/>
                <a:ext cx="418864" cy="399230"/>
              </a:xfrm>
              <a:custGeom>
                <a:gdLst>
                  <a:gd name="T0" fmla="*/ 497 w 497"/>
                  <a:gd name="T1" fmla="*/ 272 h 473"/>
                  <a:gd name="T2" fmla="*/ 142 w 497"/>
                  <a:gd name="T3" fmla="*/ 0 h 473"/>
                  <a:gd name="T4" fmla="*/ 0 w 497"/>
                  <a:gd name="T5" fmla="*/ 246 h 473"/>
                  <a:gd name="T6" fmla="*/ 296 w 497"/>
                  <a:gd name="T7" fmla="*/ 473 h 473"/>
                  <a:gd name="T8" fmla="*/ 497 w 497"/>
                  <a:gd name="T9" fmla="*/ 272 h 4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7" h="472">
                    <a:moveTo>
                      <a:pt x="497" y="272"/>
                    </a:moveTo>
                    <a:cubicBezTo>
                      <a:pt x="390" y="168"/>
                      <a:pt x="271" y="76"/>
                      <a:pt x="142" y="0"/>
                    </a:cubicBezTo>
                    <a:cubicBezTo>
                      <a:pt x="0" y="246"/>
                      <a:pt x="0" y="246"/>
                      <a:pt x="0" y="246"/>
                    </a:cubicBezTo>
                    <a:cubicBezTo>
                      <a:pt x="108" y="310"/>
                      <a:pt x="207" y="386"/>
                      <a:pt x="296" y="473"/>
                    </a:cubicBezTo>
                    <a:lnTo>
                      <a:pt x="497" y="272"/>
                    </a:lnTo>
                    <a:close/>
                  </a:path>
                </a:pathLst>
              </a:custGeom>
              <a:solidFill>
                <a:srgbClr val="92078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Freeform 17">
                <a:extLst>
                  <a:ext uri="{FF2B5EF4-FFF2-40B4-BE49-F238E27FC236}">
                    <a16:creationId xmlns:a16="http://schemas.microsoft.com/office/drawing/2014/main" id="{03DFBBE3-499B-8F49-07D6-F8FB10A0E2AA}"/>
                  </a:ext>
                </a:extLst>
              </p:cNvPr>
              <p:cNvSpPr/>
              <p:nvPr/>
            </p:nvSpPr>
            <p:spPr bwMode="auto">
              <a:xfrm rot="5400000">
                <a:off x="9209821" y="5405986"/>
                <a:ext cx="279970" cy="373778"/>
              </a:xfrm>
              <a:custGeom>
                <a:gdLst>
                  <a:gd name="T0" fmla="*/ 332 w 332"/>
                  <a:gd name="T1" fmla="*/ 443 h 443"/>
                  <a:gd name="T2" fmla="*/ 274 w 332"/>
                  <a:gd name="T3" fmla="*/ 0 h 443"/>
                  <a:gd name="T4" fmla="*/ 0 w 332"/>
                  <a:gd name="T5" fmla="*/ 73 h 443"/>
                  <a:gd name="T6" fmla="*/ 48 w 332"/>
                  <a:gd name="T7" fmla="*/ 443 h 443"/>
                  <a:gd name="T8" fmla="*/ 332 w 332"/>
                  <a:gd name="T9" fmla="*/ 443 h 4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2" h="442">
                    <a:moveTo>
                      <a:pt x="332" y="443"/>
                    </a:moveTo>
                    <a:cubicBezTo>
                      <a:pt x="330" y="290"/>
                      <a:pt x="310" y="142"/>
                      <a:pt x="274" y="0"/>
                    </a:cubicBezTo>
                    <a:cubicBezTo>
                      <a:pt x="0" y="73"/>
                      <a:pt x="0" y="73"/>
                      <a:pt x="0" y="73"/>
                    </a:cubicBezTo>
                    <a:cubicBezTo>
                      <a:pt x="30" y="192"/>
                      <a:pt x="46" y="316"/>
                      <a:pt x="48" y="443"/>
                    </a:cubicBezTo>
                    <a:lnTo>
                      <a:pt x="332" y="443"/>
                    </a:lnTo>
                    <a:close/>
                  </a:path>
                </a:pathLst>
              </a:custGeom>
              <a:solidFill>
                <a:srgbClr val="01479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" name="Freeform 18">
                <a:extLst>
                  <a:ext uri="{FF2B5EF4-FFF2-40B4-BE49-F238E27FC236}">
                    <a16:creationId xmlns:a16="http://schemas.microsoft.com/office/drawing/2014/main" id="{F956A49F-1BD5-8744-9209-3A0FC56443C6}"/>
                  </a:ext>
                </a:extLst>
              </p:cNvPr>
              <p:cNvSpPr/>
              <p:nvPr/>
            </p:nvSpPr>
            <p:spPr bwMode="auto">
              <a:xfrm rot="5400000">
                <a:off x="8404089" y="2617923"/>
                <a:ext cx="351962" cy="410865"/>
              </a:xfrm>
              <a:custGeom>
                <a:gdLst>
                  <a:gd name="T0" fmla="*/ 0 w 418"/>
                  <a:gd name="T1" fmla="*/ 74 h 487"/>
                  <a:gd name="T2" fmla="*/ 172 w 418"/>
                  <a:gd name="T3" fmla="*/ 487 h 487"/>
                  <a:gd name="T4" fmla="*/ 418 w 418"/>
                  <a:gd name="T5" fmla="*/ 345 h 487"/>
                  <a:gd name="T6" fmla="*/ 275 w 418"/>
                  <a:gd name="T7" fmla="*/ 0 h 487"/>
                  <a:gd name="T8" fmla="*/ 0 w 418"/>
                  <a:gd name="T9" fmla="*/ 74 h 4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8" h="487">
                    <a:moveTo>
                      <a:pt x="0" y="74"/>
                    </a:moveTo>
                    <a:cubicBezTo>
                      <a:pt x="41" y="219"/>
                      <a:pt x="99" y="358"/>
                      <a:pt x="172" y="487"/>
                    </a:cubicBezTo>
                    <a:cubicBezTo>
                      <a:pt x="418" y="345"/>
                      <a:pt x="418" y="345"/>
                      <a:pt x="418" y="345"/>
                    </a:cubicBezTo>
                    <a:cubicBezTo>
                      <a:pt x="357" y="237"/>
                      <a:pt x="309" y="122"/>
                      <a:pt x="275" y="0"/>
                    </a:cubicBezTo>
                    <a:lnTo>
                      <a:pt x="0" y="74"/>
                    </a:lnTo>
                    <a:close/>
                  </a:path>
                </a:pathLst>
              </a:custGeom>
              <a:solidFill>
                <a:srgbClr val="FFF1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Freeform 19">
                <a:extLst>
                  <a:ext uri="{FF2B5EF4-FFF2-40B4-BE49-F238E27FC236}">
                    <a16:creationId xmlns:a16="http://schemas.microsoft.com/office/drawing/2014/main" id="{1EF2E3EF-A3F2-C60A-9000-91B637F3FDCF}"/>
                  </a:ext>
                </a:extLst>
              </p:cNvPr>
              <p:cNvSpPr/>
              <p:nvPr/>
            </p:nvSpPr>
            <p:spPr bwMode="auto">
              <a:xfrm rot="5400000">
                <a:off x="7783792" y="4851864"/>
                <a:ext cx="418864" cy="399230"/>
              </a:xfrm>
              <a:custGeom>
                <a:gdLst>
                  <a:gd name="T0" fmla="*/ 142 w 497"/>
                  <a:gd name="T1" fmla="*/ 473 h 473"/>
                  <a:gd name="T2" fmla="*/ 497 w 497"/>
                  <a:gd name="T3" fmla="*/ 201 h 473"/>
                  <a:gd name="T4" fmla="*/ 296 w 497"/>
                  <a:gd name="T5" fmla="*/ 0 h 473"/>
                  <a:gd name="T6" fmla="*/ 0 w 497"/>
                  <a:gd name="T7" fmla="*/ 227 h 473"/>
                  <a:gd name="T8" fmla="*/ 142 w 497"/>
                  <a:gd name="T9" fmla="*/ 473 h 4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7" h="472">
                    <a:moveTo>
                      <a:pt x="142" y="473"/>
                    </a:moveTo>
                    <a:cubicBezTo>
                      <a:pt x="271" y="397"/>
                      <a:pt x="390" y="305"/>
                      <a:pt x="497" y="201"/>
                    </a:cubicBezTo>
                    <a:cubicBezTo>
                      <a:pt x="296" y="0"/>
                      <a:pt x="296" y="0"/>
                      <a:pt x="296" y="0"/>
                    </a:cubicBezTo>
                    <a:cubicBezTo>
                      <a:pt x="207" y="87"/>
                      <a:pt x="108" y="163"/>
                      <a:pt x="0" y="227"/>
                    </a:cubicBezTo>
                    <a:lnTo>
                      <a:pt x="142" y="473"/>
                    </a:lnTo>
                    <a:close/>
                  </a:path>
                </a:pathLst>
              </a:custGeom>
              <a:solidFill>
                <a:srgbClr val="00A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Freeform 20">
                <a:extLst>
                  <a:ext uri="{FF2B5EF4-FFF2-40B4-BE49-F238E27FC236}">
                    <a16:creationId xmlns:a16="http://schemas.microsoft.com/office/drawing/2014/main" id="{BAF0E46E-010D-38A4-831B-5E5AB1441835}"/>
                  </a:ext>
                </a:extLst>
              </p:cNvPr>
              <p:cNvSpPr/>
              <p:nvPr/>
            </p:nvSpPr>
            <p:spPr bwMode="auto">
              <a:xfrm rot="5400000">
                <a:off x="7602721" y="4551533"/>
                <a:ext cx="410865" cy="351962"/>
              </a:xfrm>
              <a:custGeom>
                <a:gdLst>
                  <a:gd name="T0" fmla="*/ 74 w 487"/>
                  <a:gd name="T1" fmla="*/ 418 h 418"/>
                  <a:gd name="T2" fmla="*/ 487 w 487"/>
                  <a:gd name="T3" fmla="*/ 246 h 418"/>
                  <a:gd name="T4" fmla="*/ 345 w 487"/>
                  <a:gd name="T5" fmla="*/ 0 h 418"/>
                  <a:gd name="T6" fmla="*/ 0 w 487"/>
                  <a:gd name="T7" fmla="*/ 143 h 418"/>
                  <a:gd name="T8" fmla="*/ 74 w 487"/>
                  <a:gd name="T9" fmla="*/ 418 h 4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7" h="418">
                    <a:moveTo>
                      <a:pt x="74" y="418"/>
                    </a:moveTo>
                    <a:cubicBezTo>
                      <a:pt x="219" y="377"/>
                      <a:pt x="358" y="319"/>
                      <a:pt x="487" y="246"/>
                    </a:cubicBezTo>
                    <a:cubicBezTo>
                      <a:pt x="345" y="0"/>
                      <a:pt x="345" y="0"/>
                      <a:pt x="345" y="0"/>
                    </a:cubicBezTo>
                    <a:cubicBezTo>
                      <a:pt x="237" y="61"/>
                      <a:pt x="122" y="109"/>
                      <a:pt x="0" y="143"/>
                    </a:cubicBezTo>
                    <a:lnTo>
                      <a:pt x="74" y="418"/>
                    </a:lnTo>
                    <a:close/>
                  </a:path>
                </a:pathLst>
              </a:custGeom>
              <a:solidFill>
                <a:srgbClr val="009F9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Freeform 21">
                <a:extLst>
                  <a:ext uri="{FF2B5EF4-FFF2-40B4-BE49-F238E27FC236}">
                    <a16:creationId xmlns:a16="http://schemas.microsoft.com/office/drawing/2014/main" id="{442094A7-0B30-2CFC-6CF0-658816CC7378}"/>
                  </a:ext>
                </a:extLst>
              </p:cNvPr>
              <p:cNvSpPr/>
              <p:nvPr/>
            </p:nvSpPr>
            <p:spPr bwMode="auto">
              <a:xfrm rot="5400000">
                <a:off x="8404089" y="5293998"/>
                <a:ext cx="351962" cy="410865"/>
              </a:xfrm>
              <a:custGeom>
                <a:gdLst>
                  <a:gd name="T0" fmla="*/ 246 w 418"/>
                  <a:gd name="T1" fmla="*/ 487 h 487"/>
                  <a:gd name="T2" fmla="*/ 418 w 418"/>
                  <a:gd name="T3" fmla="*/ 74 h 487"/>
                  <a:gd name="T4" fmla="*/ 143 w 418"/>
                  <a:gd name="T5" fmla="*/ 0 h 487"/>
                  <a:gd name="T6" fmla="*/ 0 w 418"/>
                  <a:gd name="T7" fmla="*/ 345 h 487"/>
                  <a:gd name="T8" fmla="*/ 246 w 418"/>
                  <a:gd name="T9" fmla="*/ 487 h 4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8" h="487">
                    <a:moveTo>
                      <a:pt x="246" y="487"/>
                    </a:moveTo>
                    <a:cubicBezTo>
                      <a:pt x="319" y="358"/>
                      <a:pt x="377" y="219"/>
                      <a:pt x="418" y="74"/>
                    </a:cubicBezTo>
                    <a:cubicBezTo>
                      <a:pt x="143" y="0"/>
                      <a:pt x="143" y="0"/>
                      <a:pt x="143" y="0"/>
                    </a:cubicBezTo>
                    <a:cubicBezTo>
                      <a:pt x="109" y="122"/>
                      <a:pt x="61" y="237"/>
                      <a:pt x="0" y="345"/>
                    </a:cubicBezTo>
                    <a:lnTo>
                      <a:pt x="246" y="487"/>
                    </a:lnTo>
                    <a:close/>
                  </a:path>
                </a:pathLst>
              </a:custGeom>
              <a:solidFill>
                <a:srgbClr val="0085D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Freeform 22">
                <a:extLst>
                  <a:ext uri="{FF2B5EF4-FFF2-40B4-BE49-F238E27FC236}">
                    <a16:creationId xmlns:a16="http://schemas.microsoft.com/office/drawing/2014/main" id="{2AD64EBF-1F7E-5670-3C74-6151BEFF2B81}"/>
                  </a:ext>
                </a:extLst>
              </p:cNvPr>
              <p:cNvSpPr/>
              <p:nvPr/>
            </p:nvSpPr>
            <p:spPr bwMode="auto">
              <a:xfrm rot="5400000">
                <a:off x="8802592" y="5405986"/>
                <a:ext cx="279970" cy="373778"/>
              </a:xfrm>
              <a:custGeom>
                <a:gdLst>
                  <a:gd name="T0" fmla="*/ 0 w 332"/>
                  <a:gd name="T1" fmla="*/ 370 h 443"/>
                  <a:gd name="T2" fmla="*/ 274 w 332"/>
                  <a:gd name="T3" fmla="*/ 443 h 443"/>
                  <a:gd name="T4" fmla="*/ 332 w 332"/>
                  <a:gd name="T5" fmla="*/ 0 h 443"/>
                  <a:gd name="T6" fmla="*/ 48 w 332"/>
                  <a:gd name="T7" fmla="*/ 0 h 443"/>
                  <a:gd name="T8" fmla="*/ 0 w 332"/>
                  <a:gd name="T9" fmla="*/ 370 h 4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2" h="442">
                    <a:moveTo>
                      <a:pt x="0" y="370"/>
                    </a:moveTo>
                    <a:cubicBezTo>
                      <a:pt x="274" y="443"/>
                      <a:pt x="274" y="443"/>
                      <a:pt x="274" y="443"/>
                    </a:cubicBezTo>
                    <a:cubicBezTo>
                      <a:pt x="310" y="301"/>
                      <a:pt x="330" y="153"/>
                      <a:pt x="332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46" y="127"/>
                      <a:pt x="30" y="251"/>
                      <a:pt x="0" y="370"/>
                    </a:cubicBezTo>
                    <a:close/>
                  </a:path>
                </a:pathLst>
              </a:custGeom>
              <a:solidFill>
                <a:srgbClr val="0168B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" name="Freeform 23">
                <a:extLst>
                  <a:ext uri="{FF2B5EF4-FFF2-40B4-BE49-F238E27FC236}">
                    <a16:creationId xmlns:a16="http://schemas.microsoft.com/office/drawing/2014/main" id="{A40517BA-F398-094E-3DD6-8780FEDD2E0E}"/>
                  </a:ext>
                </a:extLst>
              </p:cNvPr>
              <p:cNvSpPr/>
              <p:nvPr/>
            </p:nvSpPr>
            <p:spPr bwMode="auto">
              <a:xfrm rot="5400000">
                <a:off x="8056490" y="5104928"/>
                <a:ext cx="399230" cy="418864"/>
              </a:xfrm>
              <a:custGeom>
                <a:gdLst>
                  <a:gd name="T0" fmla="*/ 201 w 473"/>
                  <a:gd name="T1" fmla="*/ 497 h 497"/>
                  <a:gd name="T2" fmla="*/ 473 w 473"/>
                  <a:gd name="T3" fmla="*/ 142 h 497"/>
                  <a:gd name="T4" fmla="*/ 227 w 473"/>
                  <a:gd name="T5" fmla="*/ 0 h 497"/>
                  <a:gd name="T6" fmla="*/ 0 w 473"/>
                  <a:gd name="T7" fmla="*/ 296 h 497"/>
                  <a:gd name="T8" fmla="*/ 201 w 473"/>
                  <a:gd name="T9" fmla="*/ 497 h 4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72" h="497">
                    <a:moveTo>
                      <a:pt x="201" y="497"/>
                    </a:moveTo>
                    <a:cubicBezTo>
                      <a:pt x="305" y="390"/>
                      <a:pt x="397" y="271"/>
                      <a:pt x="473" y="142"/>
                    </a:cubicBezTo>
                    <a:cubicBezTo>
                      <a:pt x="227" y="0"/>
                      <a:pt x="227" y="0"/>
                      <a:pt x="227" y="0"/>
                    </a:cubicBezTo>
                    <a:cubicBezTo>
                      <a:pt x="163" y="108"/>
                      <a:pt x="87" y="207"/>
                      <a:pt x="0" y="296"/>
                    </a:cubicBezTo>
                    <a:lnTo>
                      <a:pt x="201" y="497"/>
                    </a:lnTo>
                    <a:close/>
                  </a:path>
                </a:pathLst>
              </a:custGeom>
              <a:solidFill>
                <a:srgbClr val="00A0E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" name="Freeform 24">
                <a:extLst>
                  <a:ext uri="{FF2B5EF4-FFF2-40B4-BE49-F238E27FC236}">
                    <a16:creationId xmlns:a16="http://schemas.microsoft.com/office/drawing/2014/main" id="{CE374650-7419-AF1C-8D9F-DDF7D3DB53F6}"/>
                  </a:ext>
                </a:extLst>
              </p:cNvPr>
              <p:cNvSpPr/>
              <p:nvPr/>
            </p:nvSpPr>
            <p:spPr bwMode="auto">
              <a:xfrm rot="5400000">
                <a:off x="8056490" y="2798994"/>
                <a:ext cx="399230" cy="418864"/>
              </a:xfrm>
              <a:custGeom>
                <a:gdLst>
                  <a:gd name="T0" fmla="*/ 0 w 473"/>
                  <a:gd name="T1" fmla="*/ 142 h 497"/>
                  <a:gd name="T2" fmla="*/ 272 w 473"/>
                  <a:gd name="T3" fmla="*/ 497 h 497"/>
                  <a:gd name="T4" fmla="*/ 473 w 473"/>
                  <a:gd name="T5" fmla="*/ 296 h 497"/>
                  <a:gd name="T6" fmla="*/ 246 w 473"/>
                  <a:gd name="T7" fmla="*/ 0 h 497"/>
                  <a:gd name="T8" fmla="*/ 0 w 473"/>
                  <a:gd name="T9" fmla="*/ 142 h 4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72" h="497">
                    <a:moveTo>
                      <a:pt x="0" y="142"/>
                    </a:moveTo>
                    <a:cubicBezTo>
                      <a:pt x="76" y="271"/>
                      <a:pt x="168" y="390"/>
                      <a:pt x="272" y="497"/>
                    </a:cubicBezTo>
                    <a:cubicBezTo>
                      <a:pt x="473" y="296"/>
                      <a:pt x="473" y="296"/>
                      <a:pt x="473" y="296"/>
                    </a:cubicBezTo>
                    <a:cubicBezTo>
                      <a:pt x="386" y="207"/>
                      <a:pt x="310" y="108"/>
                      <a:pt x="246" y="0"/>
                    </a:cubicBezTo>
                    <a:lnTo>
                      <a:pt x="0" y="142"/>
                    </a:lnTo>
                    <a:close/>
                  </a:path>
                </a:pathLst>
              </a:custGeom>
              <a:solidFill>
                <a:srgbClr val="CFDA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Freeform 25">
                <a:extLst>
                  <a:ext uri="{FF2B5EF4-FFF2-40B4-BE49-F238E27FC236}">
                    <a16:creationId xmlns:a16="http://schemas.microsoft.com/office/drawing/2014/main" id="{75E0835C-9D50-C321-1CE7-AA167A47AE7E}"/>
                  </a:ext>
                </a:extLst>
              </p:cNvPr>
              <p:cNvSpPr/>
              <p:nvPr/>
            </p:nvSpPr>
            <p:spPr bwMode="auto">
              <a:xfrm rot="5400000">
                <a:off x="7527820" y="4225023"/>
                <a:ext cx="373778" cy="279970"/>
              </a:xfrm>
              <a:custGeom>
                <a:gdLst>
                  <a:gd name="T0" fmla="*/ 0 w 443"/>
                  <a:gd name="T1" fmla="*/ 332 h 332"/>
                  <a:gd name="T2" fmla="*/ 443 w 443"/>
                  <a:gd name="T3" fmla="*/ 274 h 332"/>
                  <a:gd name="T4" fmla="*/ 370 w 443"/>
                  <a:gd name="T5" fmla="*/ 0 h 332"/>
                  <a:gd name="T6" fmla="*/ 0 w 443"/>
                  <a:gd name="T7" fmla="*/ 48 h 332"/>
                  <a:gd name="T8" fmla="*/ 0 w 443"/>
                  <a:gd name="T9" fmla="*/ 332 h 3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2" h="332">
                    <a:moveTo>
                      <a:pt x="0" y="332"/>
                    </a:moveTo>
                    <a:cubicBezTo>
                      <a:pt x="153" y="330"/>
                      <a:pt x="301" y="310"/>
                      <a:pt x="443" y="274"/>
                    </a:cubicBezTo>
                    <a:cubicBezTo>
                      <a:pt x="370" y="0"/>
                      <a:pt x="370" y="0"/>
                      <a:pt x="370" y="0"/>
                    </a:cubicBezTo>
                    <a:cubicBezTo>
                      <a:pt x="251" y="30"/>
                      <a:pt x="127" y="46"/>
                      <a:pt x="0" y="48"/>
                    </a:cubicBezTo>
                    <a:lnTo>
                      <a:pt x="0" y="332"/>
                    </a:lnTo>
                    <a:close/>
                  </a:path>
                </a:pathLst>
              </a:custGeom>
              <a:solidFill>
                <a:srgbClr val="009B6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Freeform 26">
                <a:extLst>
                  <a:ext uri="{FF2B5EF4-FFF2-40B4-BE49-F238E27FC236}">
                    <a16:creationId xmlns:a16="http://schemas.microsoft.com/office/drawing/2014/main" id="{0933FDB4-703D-563E-165B-CCCD9830A9BF}"/>
                  </a:ext>
                </a:extLst>
              </p:cNvPr>
              <p:cNvSpPr/>
              <p:nvPr/>
            </p:nvSpPr>
            <p:spPr bwMode="auto">
              <a:xfrm rot="5400000">
                <a:off x="7783792" y="3071692"/>
                <a:ext cx="418864" cy="399230"/>
              </a:xfrm>
              <a:custGeom>
                <a:gdLst>
                  <a:gd name="T0" fmla="*/ 0 w 497"/>
                  <a:gd name="T1" fmla="*/ 201 h 473"/>
                  <a:gd name="T2" fmla="*/ 355 w 497"/>
                  <a:gd name="T3" fmla="*/ 473 h 473"/>
                  <a:gd name="T4" fmla="*/ 497 w 497"/>
                  <a:gd name="T5" fmla="*/ 227 h 473"/>
                  <a:gd name="T6" fmla="*/ 201 w 497"/>
                  <a:gd name="T7" fmla="*/ 0 h 473"/>
                  <a:gd name="T8" fmla="*/ 0 w 497"/>
                  <a:gd name="T9" fmla="*/ 201 h 47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7" h="472">
                    <a:moveTo>
                      <a:pt x="0" y="201"/>
                    </a:moveTo>
                    <a:cubicBezTo>
                      <a:pt x="107" y="305"/>
                      <a:pt x="226" y="397"/>
                      <a:pt x="355" y="473"/>
                    </a:cubicBezTo>
                    <a:cubicBezTo>
                      <a:pt x="497" y="227"/>
                      <a:pt x="497" y="227"/>
                      <a:pt x="497" y="227"/>
                    </a:cubicBezTo>
                    <a:cubicBezTo>
                      <a:pt x="389" y="163"/>
                      <a:pt x="290" y="87"/>
                      <a:pt x="201" y="0"/>
                    </a:cubicBezTo>
                    <a:lnTo>
                      <a:pt x="0" y="201"/>
                    </a:lnTo>
                    <a:close/>
                  </a:path>
                </a:pathLst>
              </a:custGeom>
              <a:solidFill>
                <a:srgbClr val="8EC21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27">
                <a:extLst>
                  <a:ext uri="{FF2B5EF4-FFF2-40B4-BE49-F238E27FC236}">
                    <a16:creationId xmlns:a16="http://schemas.microsoft.com/office/drawing/2014/main" id="{C6944D9F-AA4B-CCD9-2757-1BB7345F5AC5}"/>
                  </a:ext>
                </a:extLst>
              </p:cNvPr>
              <p:cNvSpPr/>
              <p:nvPr/>
            </p:nvSpPr>
            <p:spPr bwMode="auto">
              <a:xfrm rot="5400000">
                <a:off x="7527820" y="3817794"/>
                <a:ext cx="373778" cy="279970"/>
              </a:xfrm>
              <a:custGeom>
                <a:gdLst>
                  <a:gd name="T0" fmla="*/ 0 w 443"/>
                  <a:gd name="T1" fmla="*/ 274 h 332"/>
                  <a:gd name="T2" fmla="*/ 443 w 443"/>
                  <a:gd name="T3" fmla="*/ 332 h 332"/>
                  <a:gd name="T4" fmla="*/ 443 w 443"/>
                  <a:gd name="T5" fmla="*/ 48 h 332"/>
                  <a:gd name="T6" fmla="*/ 73 w 443"/>
                  <a:gd name="T7" fmla="*/ 0 h 332"/>
                  <a:gd name="T8" fmla="*/ 0 w 443"/>
                  <a:gd name="T9" fmla="*/ 274 h 3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2" h="332">
                    <a:moveTo>
                      <a:pt x="0" y="274"/>
                    </a:moveTo>
                    <a:cubicBezTo>
                      <a:pt x="142" y="310"/>
                      <a:pt x="290" y="330"/>
                      <a:pt x="443" y="332"/>
                    </a:cubicBezTo>
                    <a:cubicBezTo>
                      <a:pt x="443" y="48"/>
                      <a:pt x="443" y="48"/>
                      <a:pt x="443" y="48"/>
                    </a:cubicBezTo>
                    <a:cubicBezTo>
                      <a:pt x="316" y="46"/>
                      <a:pt x="192" y="30"/>
                      <a:pt x="73" y="0"/>
                    </a:cubicBezTo>
                    <a:lnTo>
                      <a:pt x="0" y="274"/>
                    </a:lnTo>
                    <a:close/>
                  </a:path>
                </a:pathLst>
              </a:custGeom>
              <a:solidFill>
                <a:srgbClr val="009A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28">
                <a:extLst>
                  <a:ext uri="{FF2B5EF4-FFF2-40B4-BE49-F238E27FC236}">
                    <a16:creationId xmlns:a16="http://schemas.microsoft.com/office/drawing/2014/main" id="{DEDE124C-3B98-A121-5474-9ECC1BF1EEC8}"/>
                  </a:ext>
                </a:extLst>
              </p:cNvPr>
              <p:cNvSpPr/>
              <p:nvPr/>
            </p:nvSpPr>
            <p:spPr bwMode="auto">
              <a:xfrm rot="5400000">
                <a:off x="7602721" y="3419291"/>
                <a:ext cx="410865" cy="351962"/>
              </a:xfrm>
              <a:custGeom>
                <a:gdLst>
                  <a:gd name="T0" fmla="*/ 0 w 487"/>
                  <a:gd name="T1" fmla="*/ 246 h 418"/>
                  <a:gd name="T2" fmla="*/ 413 w 487"/>
                  <a:gd name="T3" fmla="*/ 418 h 418"/>
                  <a:gd name="T4" fmla="*/ 487 w 487"/>
                  <a:gd name="T5" fmla="*/ 143 h 418"/>
                  <a:gd name="T6" fmla="*/ 142 w 487"/>
                  <a:gd name="T7" fmla="*/ 0 h 418"/>
                  <a:gd name="T8" fmla="*/ 0 w 487"/>
                  <a:gd name="T9" fmla="*/ 246 h 4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7" h="418">
                    <a:moveTo>
                      <a:pt x="0" y="246"/>
                    </a:moveTo>
                    <a:cubicBezTo>
                      <a:pt x="129" y="319"/>
                      <a:pt x="268" y="377"/>
                      <a:pt x="413" y="418"/>
                    </a:cubicBezTo>
                    <a:cubicBezTo>
                      <a:pt x="487" y="143"/>
                      <a:pt x="487" y="143"/>
                      <a:pt x="487" y="143"/>
                    </a:cubicBezTo>
                    <a:cubicBezTo>
                      <a:pt x="365" y="109"/>
                      <a:pt x="250" y="61"/>
                      <a:pt x="142" y="0"/>
                    </a:cubicBezTo>
                    <a:lnTo>
                      <a:pt x="0" y="246"/>
                    </a:lnTo>
                    <a:close/>
                  </a:path>
                </a:pathLst>
              </a:custGeom>
              <a:solidFill>
                <a:srgbClr val="23AC3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Line 29">
                <a:extLst>
                  <a:ext uri="{FF2B5EF4-FFF2-40B4-BE49-F238E27FC236}">
                    <a16:creationId xmlns:a16="http://schemas.microsoft.com/office/drawing/2014/main" id="{98A9AA1A-2ECE-471A-9D10-E0F2567AD89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rot="5400000" flipH="1" flipV="1">
                <a:off x="8220290" y="3795796"/>
                <a:ext cx="529761" cy="1260955"/>
              </a:xfrm>
              <a:prstGeom prst="line">
                <a:avLst/>
              </a:prstGeom>
              <a:noFill/>
              <a:ln w="19050" cap="flat">
                <a:solidFill>
                  <a:srgbClr val="000000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Line 30">
                <a:extLst>
                  <a:ext uri="{FF2B5EF4-FFF2-40B4-BE49-F238E27FC236}">
                    <a16:creationId xmlns:a16="http://schemas.microsoft.com/office/drawing/2014/main" id="{F3D777D6-8578-3072-4118-84F17688A616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rot="5400000">
                <a:off x="9531604" y="3194224"/>
                <a:ext cx="551213" cy="1383123"/>
              </a:xfrm>
              <a:prstGeom prst="line">
                <a:avLst/>
              </a:prstGeom>
              <a:noFill/>
              <a:ln w="19050" cap="flat">
                <a:solidFill>
                  <a:srgbClr val="000000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文本框 34">
                <a:extLst>
                  <a:ext uri="{FF2B5EF4-FFF2-40B4-BE49-F238E27FC236}">
                    <a16:creationId xmlns:a16="http://schemas.microsoft.com/office/drawing/2014/main" id="{2126C496-BF89-A481-C4FC-81299AA7405C}"/>
                  </a:ext>
                </a:extLst>
              </p:cNvPr>
              <p:cNvSpPr txBox="1"/>
              <p:nvPr/>
            </p:nvSpPr>
            <p:spPr>
              <a:xfrm rot="19956149">
                <a:off x="8572931" y="3691305"/>
                <a:ext cx="83548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b="1">
                    <a:latin typeface="思源黑体 CN Medium" panose="020b0600000000000000" pitchFamily="34" charset="-122"/>
                    <a:ea typeface="思源黑体 CN Medium" panose="020b0600000000000000" pitchFamily="34" charset="-122"/>
                  </a:rPr>
                  <a:t>180</a:t>
                </a:r>
                <a:r>
                  <a:rPr lang="zh-CN" altLang="en-US" b="1">
                    <a:latin typeface="思源黑体 CN Medium" panose="020b0600000000000000" pitchFamily="34" charset="-122"/>
                    <a:ea typeface="思源黑体 CN Medium" panose="020b0600000000000000" pitchFamily="34" charset="-122"/>
                  </a:rPr>
                  <a:t>度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616317979"/>
      </p:ext>
    </p:extLst>
  </p:cSld>
  <p:clrMapOvr>
    <a:masterClrMapping/>
  </p:clrMapOvr>
  <p:transition/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2" y="1093828"/>
            <a:ext cx="10716355" cy="4657521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互补色是指两种颜色在色轮上彼此相对，它们的色调、亮度和饱和度往往形成鲜明的对比。根据色彩理论，当两种互补色并置时，它们的反差会增强，从而产生视觉上的冲击力。这种颜色关系在艺术、设计和广告中经常被用来吸引观众的注意力，提高视觉效果。</a:t>
            </a:r>
            <a:endParaRPr lang="en-US" altLang="zh-CN" sz="2400">
              <a:latin typeface="+mj-ea"/>
              <a:ea typeface="+mj-ea"/>
            </a:endParaRPr>
          </a:p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在艺术中，互补色被广泛用于创造视觉对比和表达情感。例如，梵高的</a:t>
            </a:r>
            <a:r>
              <a:rPr lang="en-US" altLang="zh-CN" sz="2400">
                <a:latin typeface="+mj-ea"/>
                <a:ea typeface="+mj-ea"/>
              </a:rPr>
              <a:t>《</a:t>
            </a:r>
            <a:r>
              <a:rPr lang="zh-CN" altLang="en-US" sz="2400">
                <a:latin typeface="+mj-ea"/>
                <a:ea typeface="+mj-ea"/>
              </a:rPr>
              <a:t>星空</a:t>
            </a:r>
            <a:r>
              <a:rPr lang="en-US" altLang="zh-CN" sz="2400">
                <a:latin typeface="+mj-ea"/>
                <a:ea typeface="+mj-ea"/>
              </a:rPr>
              <a:t>》</a:t>
            </a:r>
            <a:r>
              <a:rPr lang="zh-CN" altLang="en-US" sz="2400">
                <a:latin typeface="+mj-ea"/>
                <a:ea typeface="+mj-ea"/>
              </a:rPr>
              <a:t>就巧妙地运用了蓝橙互补色，将深蓝色的天空和橙黄色的星星形成鲜明的对比，营造出一种梦幻般的氛围。此外，在抽象派艺术中，互补色也常被用来展现非现实的场景和情感。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33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、互补色的应用</a:t>
            </a:r>
          </a:p>
        </p:txBody>
      </p:sp>
    </p:spTree>
    <p:extLst>
      <p:ext uri="{BB962C8B-B14F-4D97-AF65-F5344CB8AC3E}">
        <p14:creationId xmlns:p14="http://schemas.microsoft.com/office/powerpoint/2010/main" val="2963967584"/>
      </p:ext>
    </p:extLst>
  </p:cSld>
  <p:clrMapOvr>
    <a:masterClrMapping/>
  </p:clrMapOvr>
  <p:transition/>
  <p:timing/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>
            <a:extLst>
              <a:ext uri="{FF2B5EF4-FFF2-40B4-BE49-F238E27FC236}">
                <a16:creationId xmlns:a16="http://schemas.microsoft.com/office/drawing/2014/main" id="{903CCBD6-468D-CBCF-7A11-BFB27634AA90}"/>
              </a:ext>
            </a:extLst>
          </p:cNvPr>
          <p:cNvSpPr txBox="1"/>
          <p:nvPr/>
        </p:nvSpPr>
        <p:spPr>
          <a:xfrm>
            <a:off x="640202" y="1093828"/>
            <a:ext cx="10716355" cy="779536"/>
          </a:xfrm>
          <a:prstGeom prst="rect">
            <a:avLst/>
          </a:prstGeom>
          <a:noFill/>
          <a:ln>
            <a:noFill/>
          </a:ln>
        </p:spPr>
        <p:txBody>
          <a:bodyPr wrap="square" tIns="0" bIns="28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+mj-ea"/>
                <a:ea typeface="+mj-ea"/>
              </a:rPr>
              <a:t>混合三原色可得到三间色和六种复色，这些颜色可以组合成十二色环。</a:t>
            </a:r>
          </a:p>
        </p:txBody>
      </p:sp>
      <p:sp>
        <p:nvSpPr>
          <p:cNvPr id="13" name="标题 12">
            <a:extLst>
              <a:ext uri="{FF2B5EF4-FFF2-40B4-BE49-F238E27FC236}">
                <a16:creationId xmlns:a16="http://schemas.microsoft.com/office/drawing/2014/main" id="{0772EF43-52DC-7A8A-FD7E-66A49BD3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34</a:t>
            </a:r>
            <a:r>
              <a:rPr lang="zh-CN" altLang="en-US" b="0">
                <a:latin typeface="思源黑体 CN Medium" panose="020b0600000000000000" pitchFamily="34" charset="-122"/>
                <a:ea typeface="思源黑体 CN Medium" panose="020b0600000000000000" pitchFamily="34" charset="-122"/>
              </a:rPr>
              <a:t>、色彩搭配</a:t>
            </a:r>
          </a:p>
        </p:txBody>
      </p:sp>
      <p:grpSp>
        <p:nvGrpSpPr>
          <p:cNvPr id="36" name="组合 35">
            <a:extLst>
              <a:ext uri="{FF2B5EF4-FFF2-40B4-BE49-F238E27FC236}">
                <a16:creationId xmlns:a16="http://schemas.microsoft.com/office/drawing/2014/main" id="{3A9B1F39-8C14-B067-8D2B-802847DE7D63}"/>
              </a:ext>
            </a:extLst>
          </p:cNvPr>
          <p:cNvGrpSpPr/>
          <p:nvPr/>
        </p:nvGrpSpPr>
        <p:grpSpPr>
          <a:xfrm>
            <a:off x="3612325" y="1798983"/>
            <a:ext cx="4967350" cy="4911380"/>
            <a:chOff x="3559175" y="1695450"/>
            <a:chExt cx="5072063" cy="5014913"/>
          </a:xfrm>
        </p:grpSpPr>
        <p:grpSp>
          <p:nvGrpSpPr>
            <p:cNvPr id="6" name="Group 4">
              <a:extLst>
                <a:ext uri="{FF2B5EF4-FFF2-40B4-BE49-F238E27FC236}">
                  <a16:creationId xmlns:a16="http://schemas.microsoft.com/office/drawing/2014/main" id="{EC2336C2-DC6C-7A50-4398-B16E8967BC4E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3559175" y="1695450"/>
              <a:ext cx="5072063" cy="5014913"/>
              <a:chOff x="2242" y="1068"/>
              <a:chExt cx="3195" cy="3159"/>
            </a:xfrm>
          </p:grpSpPr>
          <p:sp>
            <p:nvSpPr>
              <p:cNvPr id="7" name="AutoShape 3">
                <a:extLst>
                  <a:ext uri="{FF2B5EF4-FFF2-40B4-BE49-F238E27FC236}">
                    <a16:creationId xmlns:a16="http://schemas.microsoft.com/office/drawing/2014/main" id="{09553883-5020-8C0B-59C6-B34F9F6FFEF9}"/>
                  </a:ext>
                </a:extLst>
              </p:cNvPr>
              <p:cNvSpPr>
                <a:spLocks noChangeAspect="1" noChangeArrowheads="1" noTextEdit="1"/>
              </p:cNvSpPr>
              <p:nvPr/>
            </p:nvSpPr>
            <p:spPr bwMode="auto">
              <a:xfrm>
                <a:off x="2294" y="1068"/>
                <a:ext cx="3092" cy="310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5">
                <a:extLst>
                  <a:ext uri="{FF2B5EF4-FFF2-40B4-BE49-F238E27FC236}">
                    <a16:creationId xmlns:a16="http://schemas.microsoft.com/office/drawing/2014/main" id="{8CC0224F-B46F-2FEE-0B87-3C08A0AF16CB}"/>
                  </a:ext>
                </a:extLst>
              </p:cNvPr>
              <p:cNvSpPr/>
              <p:nvPr/>
            </p:nvSpPr>
            <p:spPr bwMode="auto">
              <a:xfrm>
                <a:off x="4449" y="1797"/>
                <a:ext cx="574" cy="641"/>
              </a:xfrm>
              <a:custGeom>
                <a:gdLst>
                  <a:gd name="T0" fmla="*/ 255 w 694"/>
                  <a:gd name="T1" fmla="*/ 774 h 774"/>
                  <a:gd name="T2" fmla="*/ 694 w 694"/>
                  <a:gd name="T3" fmla="*/ 665 h 774"/>
                  <a:gd name="T4" fmla="*/ 325 w 694"/>
                  <a:gd name="T5" fmla="*/ 0 h 774"/>
                  <a:gd name="T6" fmla="*/ 0 w 694"/>
                  <a:gd name="T7" fmla="*/ 315 h 774"/>
                  <a:gd name="T8" fmla="*/ 255 w 694"/>
                  <a:gd name="T9" fmla="*/ 774 h 77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94" h="774">
                    <a:moveTo>
                      <a:pt x="255" y="774"/>
                    </a:moveTo>
                    <a:cubicBezTo>
                      <a:pt x="694" y="665"/>
                      <a:pt x="694" y="665"/>
                      <a:pt x="694" y="665"/>
                    </a:cubicBezTo>
                    <a:cubicBezTo>
                      <a:pt x="631" y="415"/>
                      <a:pt x="503" y="185"/>
                      <a:pt x="325" y="0"/>
                    </a:cubicBezTo>
                    <a:cubicBezTo>
                      <a:pt x="0" y="315"/>
                      <a:pt x="0" y="315"/>
                      <a:pt x="0" y="315"/>
                    </a:cubicBezTo>
                    <a:cubicBezTo>
                      <a:pt x="123" y="443"/>
                      <a:pt x="211" y="602"/>
                      <a:pt x="255" y="774"/>
                    </a:cubicBezTo>
                    <a:close/>
                  </a:path>
                </a:pathLst>
              </a:custGeom>
              <a:solidFill>
                <a:srgbClr val="FFC90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" name="Freeform 6">
                <a:extLst>
                  <a:ext uri="{FF2B5EF4-FFF2-40B4-BE49-F238E27FC236}">
                    <a16:creationId xmlns:a16="http://schemas.microsoft.com/office/drawing/2014/main" id="{4FFFE172-51E8-49FA-55C0-5C25BD32E0A4}"/>
                  </a:ext>
                </a:extLst>
              </p:cNvPr>
              <p:cNvSpPr/>
              <p:nvPr/>
            </p:nvSpPr>
            <p:spPr bwMode="auto">
              <a:xfrm>
                <a:off x="4652" y="2347"/>
                <a:ext cx="421" cy="630"/>
              </a:xfrm>
              <a:custGeom>
                <a:gdLst>
                  <a:gd name="T0" fmla="*/ 448 w 508"/>
                  <a:gd name="T1" fmla="*/ 0 h 760"/>
                  <a:gd name="T2" fmla="*/ 9 w 508"/>
                  <a:gd name="T3" fmla="*/ 109 h 760"/>
                  <a:gd name="T4" fmla="*/ 4 w 508"/>
                  <a:gd name="T5" fmla="*/ 619 h 760"/>
                  <a:gd name="T6" fmla="*/ 0 w 508"/>
                  <a:gd name="T7" fmla="*/ 635 h 760"/>
                  <a:gd name="T8" fmla="*/ 435 w 508"/>
                  <a:gd name="T9" fmla="*/ 760 h 760"/>
                  <a:gd name="T10" fmla="*/ 441 w 508"/>
                  <a:gd name="T11" fmla="*/ 736 h 760"/>
                  <a:gd name="T12" fmla="*/ 448 w 508"/>
                  <a:gd name="T13" fmla="*/ 0 h 76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508" h="760">
                    <a:moveTo>
                      <a:pt x="448" y="0"/>
                    </a:moveTo>
                    <a:cubicBezTo>
                      <a:pt x="9" y="109"/>
                      <a:pt x="9" y="109"/>
                      <a:pt x="9" y="109"/>
                    </a:cubicBezTo>
                    <a:cubicBezTo>
                      <a:pt x="50" y="272"/>
                      <a:pt x="51" y="446"/>
                      <a:pt x="4" y="619"/>
                    </a:cubicBezTo>
                    <a:cubicBezTo>
                      <a:pt x="3" y="624"/>
                      <a:pt x="1" y="630"/>
                      <a:pt x="0" y="635"/>
                    </a:cubicBezTo>
                    <a:cubicBezTo>
                      <a:pt x="435" y="760"/>
                      <a:pt x="435" y="760"/>
                      <a:pt x="435" y="760"/>
                    </a:cubicBezTo>
                    <a:cubicBezTo>
                      <a:pt x="437" y="752"/>
                      <a:pt x="439" y="744"/>
                      <a:pt x="441" y="736"/>
                    </a:cubicBezTo>
                    <a:cubicBezTo>
                      <a:pt x="508" y="486"/>
                      <a:pt x="506" y="234"/>
                      <a:pt x="448" y="0"/>
                    </a:cubicBezTo>
                    <a:close/>
                  </a:path>
                </a:pathLst>
              </a:custGeom>
              <a:solidFill>
                <a:srgbClr val="FF9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" name="Freeform 7">
                <a:extLst>
                  <a:ext uri="{FF2B5EF4-FFF2-40B4-BE49-F238E27FC236}">
                    <a16:creationId xmlns:a16="http://schemas.microsoft.com/office/drawing/2014/main" id="{A33011F9-2701-2F8B-0A10-85618DD3AAC2}"/>
                  </a:ext>
                </a:extLst>
              </p:cNvPr>
              <p:cNvSpPr/>
              <p:nvPr/>
            </p:nvSpPr>
            <p:spPr bwMode="auto">
              <a:xfrm>
                <a:off x="4075" y="1473"/>
                <a:ext cx="643" cy="585"/>
              </a:xfrm>
              <a:custGeom>
                <a:gdLst>
                  <a:gd name="T0" fmla="*/ 451 w 776"/>
                  <a:gd name="T1" fmla="*/ 706 h 706"/>
                  <a:gd name="T2" fmla="*/ 776 w 776"/>
                  <a:gd name="T3" fmla="*/ 391 h 706"/>
                  <a:gd name="T4" fmla="*/ 124 w 776"/>
                  <a:gd name="T5" fmla="*/ 0 h 706"/>
                  <a:gd name="T6" fmla="*/ 0 w 776"/>
                  <a:gd name="T7" fmla="*/ 435 h 706"/>
                  <a:gd name="T8" fmla="*/ 451 w 776"/>
                  <a:gd name="T9" fmla="*/ 706 h 70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76" h="706">
                    <a:moveTo>
                      <a:pt x="451" y="706"/>
                    </a:moveTo>
                    <a:cubicBezTo>
                      <a:pt x="776" y="391"/>
                      <a:pt x="776" y="391"/>
                      <a:pt x="776" y="391"/>
                    </a:cubicBezTo>
                    <a:cubicBezTo>
                      <a:pt x="602" y="212"/>
                      <a:pt x="381" y="74"/>
                      <a:pt x="124" y="0"/>
                    </a:cubicBezTo>
                    <a:cubicBezTo>
                      <a:pt x="0" y="435"/>
                      <a:pt x="0" y="435"/>
                      <a:pt x="0" y="435"/>
                    </a:cubicBezTo>
                    <a:cubicBezTo>
                      <a:pt x="177" y="486"/>
                      <a:pt x="331" y="581"/>
                      <a:pt x="451" y="706"/>
                    </a:cubicBezTo>
                    <a:close/>
                  </a:path>
                </a:pathLst>
              </a:custGeom>
              <a:solidFill>
                <a:srgbClr val="FFFF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" name="Freeform 8">
                <a:extLst>
                  <a:ext uri="{FF2B5EF4-FFF2-40B4-BE49-F238E27FC236}">
                    <a16:creationId xmlns:a16="http://schemas.microsoft.com/office/drawing/2014/main" id="{86DEA71A-8214-FB60-129A-AD65879EE579}"/>
                  </a:ext>
                </a:extLst>
              </p:cNvPr>
              <p:cNvSpPr/>
              <p:nvPr/>
            </p:nvSpPr>
            <p:spPr bwMode="auto">
              <a:xfrm>
                <a:off x="4048" y="3247"/>
                <a:ext cx="641" cy="574"/>
              </a:xfrm>
              <a:custGeom>
                <a:gdLst>
                  <a:gd name="T0" fmla="*/ 0 w 774"/>
                  <a:gd name="T1" fmla="*/ 255 h 694"/>
                  <a:gd name="T2" fmla="*/ 109 w 774"/>
                  <a:gd name="T3" fmla="*/ 694 h 694"/>
                  <a:gd name="T4" fmla="*/ 774 w 774"/>
                  <a:gd name="T5" fmla="*/ 325 h 694"/>
                  <a:gd name="T6" fmla="*/ 459 w 774"/>
                  <a:gd name="T7" fmla="*/ 0 h 694"/>
                  <a:gd name="T8" fmla="*/ 0 w 774"/>
                  <a:gd name="T9" fmla="*/ 255 h 6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74" h="694">
                    <a:moveTo>
                      <a:pt x="0" y="255"/>
                    </a:moveTo>
                    <a:cubicBezTo>
                      <a:pt x="109" y="694"/>
                      <a:pt x="109" y="694"/>
                      <a:pt x="109" y="694"/>
                    </a:cubicBezTo>
                    <a:cubicBezTo>
                      <a:pt x="359" y="632"/>
                      <a:pt x="589" y="504"/>
                      <a:pt x="774" y="325"/>
                    </a:cubicBezTo>
                    <a:cubicBezTo>
                      <a:pt x="459" y="0"/>
                      <a:pt x="459" y="0"/>
                      <a:pt x="459" y="0"/>
                    </a:cubicBezTo>
                    <a:cubicBezTo>
                      <a:pt x="331" y="124"/>
                      <a:pt x="172" y="212"/>
                      <a:pt x="0" y="255"/>
                    </a:cubicBezTo>
                    <a:close/>
                  </a:path>
                </a:pathLst>
              </a:custGeom>
              <a:solidFill>
                <a:srgbClr val="FE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" name="Freeform 9">
                <a:extLst>
                  <a:ext uri="{FF2B5EF4-FFF2-40B4-BE49-F238E27FC236}">
                    <a16:creationId xmlns:a16="http://schemas.microsoft.com/office/drawing/2014/main" id="{CA73A096-D163-81AC-0667-1B70FBFCFC05}"/>
                  </a:ext>
                </a:extLst>
              </p:cNvPr>
              <p:cNvSpPr/>
              <p:nvPr/>
            </p:nvSpPr>
            <p:spPr bwMode="auto">
              <a:xfrm>
                <a:off x="2970" y="3227"/>
                <a:ext cx="643" cy="584"/>
              </a:xfrm>
              <a:custGeom>
                <a:gdLst>
                  <a:gd name="T0" fmla="*/ 325 w 776"/>
                  <a:gd name="T1" fmla="*/ 0 h 705"/>
                  <a:gd name="T2" fmla="*/ 0 w 776"/>
                  <a:gd name="T3" fmla="*/ 314 h 705"/>
                  <a:gd name="T4" fmla="*/ 651 w 776"/>
                  <a:gd name="T5" fmla="*/ 705 h 705"/>
                  <a:gd name="T6" fmla="*/ 776 w 776"/>
                  <a:gd name="T7" fmla="*/ 270 h 705"/>
                  <a:gd name="T8" fmla="*/ 325 w 776"/>
                  <a:gd name="T9" fmla="*/ 0 h 70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76" h="705">
                    <a:moveTo>
                      <a:pt x="325" y="0"/>
                    </a:moveTo>
                    <a:cubicBezTo>
                      <a:pt x="0" y="314"/>
                      <a:pt x="0" y="314"/>
                      <a:pt x="0" y="314"/>
                    </a:cubicBezTo>
                    <a:cubicBezTo>
                      <a:pt x="173" y="494"/>
                      <a:pt x="395" y="632"/>
                      <a:pt x="651" y="705"/>
                    </a:cubicBezTo>
                    <a:cubicBezTo>
                      <a:pt x="776" y="270"/>
                      <a:pt x="776" y="270"/>
                      <a:pt x="776" y="270"/>
                    </a:cubicBezTo>
                    <a:cubicBezTo>
                      <a:pt x="598" y="220"/>
                      <a:pt x="445" y="124"/>
                      <a:pt x="325" y="0"/>
                    </a:cubicBezTo>
                    <a:close/>
                  </a:path>
                </a:pathLst>
              </a:custGeom>
              <a:solidFill>
                <a:srgbClr val="83329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Freeform 10">
                <a:extLst>
                  <a:ext uri="{FF2B5EF4-FFF2-40B4-BE49-F238E27FC236}">
                    <a16:creationId xmlns:a16="http://schemas.microsoft.com/office/drawing/2014/main" id="{70B85AA5-62D1-9128-0BA9-5B4B68DA8496}"/>
                  </a:ext>
                </a:extLst>
              </p:cNvPr>
              <p:cNvSpPr/>
              <p:nvPr/>
            </p:nvSpPr>
            <p:spPr bwMode="auto">
              <a:xfrm>
                <a:off x="3509" y="3450"/>
                <a:ext cx="629" cy="422"/>
              </a:xfrm>
              <a:custGeom>
                <a:gdLst>
                  <a:gd name="T0" fmla="*/ 141 w 760"/>
                  <a:gd name="T1" fmla="*/ 5 h 509"/>
                  <a:gd name="T2" fmla="*/ 125 w 760"/>
                  <a:gd name="T3" fmla="*/ 0 h 509"/>
                  <a:gd name="T4" fmla="*/ 0 w 760"/>
                  <a:gd name="T5" fmla="*/ 435 h 509"/>
                  <a:gd name="T6" fmla="*/ 24 w 760"/>
                  <a:gd name="T7" fmla="*/ 442 h 509"/>
                  <a:gd name="T8" fmla="*/ 760 w 760"/>
                  <a:gd name="T9" fmla="*/ 448 h 509"/>
                  <a:gd name="T10" fmla="*/ 651 w 760"/>
                  <a:gd name="T11" fmla="*/ 9 h 509"/>
                  <a:gd name="T12" fmla="*/ 141 w 760"/>
                  <a:gd name="T13" fmla="*/ 5 h 50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760" h="509">
                    <a:moveTo>
                      <a:pt x="141" y="5"/>
                    </a:moveTo>
                    <a:cubicBezTo>
                      <a:pt x="136" y="4"/>
                      <a:pt x="130" y="2"/>
                      <a:pt x="125" y="0"/>
                    </a:cubicBezTo>
                    <a:cubicBezTo>
                      <a:pt x="0" y="435"/>
                      <a:pt x="0" y="435"/>
                      <a:pt x="0" y="435"/>
                    </a:cubicBezTo>
                    <a:cubicBezTo>
                      <a:pt x="8" y="437"/>
                      <a:pt x="16" y="440"/>
                      <a:pt x="24" y="442"/>
                    </a:cubicBezTo>
                    <a:cubicBezTo>
                      <a:pt x="274" y="509"/>
                      <a:pt x="526" y="507"/>
                      <a:pt x="760" y="448"/>
                    </a:cubicBezTo>
                    <a:cubicBezTo>
                      <a:pt x="651" y="9"/>
                      <a:pt x="651" y="9"/>
                      <a:pt x="651" y="9"/>
                    </a:cubicBezTo>
                    <a:cubicBezTo>
                      <a:pt x="489" y="50"/>
                      <a:pt x="314" y="51"/>
                      <a:pt x="141" y="5"/>
                    </a:cubicBezTo>
                    <a:close/>
                  </a:path>
                </a:pathLst>
              </a:custGeom>
              <a:solidFill>
                <a:srgbClr val="EC028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Freeform 11">
                <a:extLst>
                  <a:ext uri="{FF2B5EF4-FFF2-40B4-BE49-F238E27FC236}">
                    <a16:creationId xmlns:a16="http://schemas.microsoft.com/office/drawing/2014/main" id="{4AEA8B91-2F88-A1C7-993F-1F68FBC79A95}"/>
                  </a:ext>
                </a:extLst>
              </p:cNvPr>
              <p:cNvSpPr/>
              <p:nvPr/>
            </p:nvSpPr>
            <p:spPr bwMode="auto">
              <a:xfrm>
                <a:off x="4428" y="2873"/>
                <a:ext cx="585" cy="643"/>
              </a:xfrm>
              <a:custGeom>
                <a:gdLst>
                  <a:gd name="T0" fmla="*/ 0 w 706"/>
                  <a:gd name="T1" fmla="*/ 451 h 776"/>
                  <a:gd name="T2" fmla="*/ 315 w 706"/>
                  <a:gd name="T3" fmla="*/ 776 h 776"/>
                  <a:gd name="T4" fmla="*/ 706 w 706"/>
                  <a:gd name="T5" fmla="*/ 125 h 776"/>
                  <a:gd name="T6" fmla="*/ 271 w 706"/>
                  <a:gd name="T7" fmla="*/ 0 h 776"/>
                  <a:gd name="T8" fmla="*/ 0 w 706"/>
                  <a:gd name="T9" fmla="*/ 451 h 77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06" h="776">
                    <a:moveTo>
                      <a:pt x="0" y="451"/>
                    </a:moveTo>
                    <a:cubicBezTo>
                      <a:pt x="315" y="776"/>
                      <a:pt x="315" y="776"/>
                      <a:pt x="315" y="776"/>
                    </a:cubicBezTo>
                    <a:cubicBezTo>
                      <a:pt x="495" y="603"/>
                      <a:pt x="632" y="381"/>
                      <a:pt x="706" y="125"/>
                    </a:cubicBezTo>
                    <a:cubicBezTo>
                      <a:pt x="271" y="0"/>
                      <a:pt x="271" y="0"/>
                      <a:pt x="271" y="0"/>
                    </a:cubicBezTo>
                    <a:cubicBezTo>
                      <a:pt x="220" y="178"/>
                      <a:pt x="125" y="331"/>
                      <a:pt x="0" y="451"/>
                    </a:cubicBezTo>
                    <a:close/>
                  </a:path>
                </a:pathLst>
              </a:custGeom>
              <a:solidFill>
                <a:srgbClr val="FF640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Freeform 12">
                <a:extLst>
                  <a:ext uri="{FF2B5EF4-FFF2-40B4-BE49-F238E27FC236}">
                    <a16:creationId xmlns:a16="http://schemas.microsoft.com/office/drawing/2014/main" id="{8B74D1DA-6F7F-7E3A-55B8-FBFCD99B904D}"/>
                  </a:ext>
                </a:extLst>
              </p:cNvPr>
              <p:cNvSpPr/>
              <p:nvPr/>
            </p:nvSpPr>
            <p:spPr bwMode="auto">
              <a:xfrm>
                <a:off x="2999" y="1462"/>
                <a:ext cx="641" cy="575"/>
              </a:xfrm>
              <a:custGeom>
                <a:gdLst>
                  <a:gd name="T0" fmla="*/ 774 w 774"/>
                  <a:gd name="T1" fmla="*/ 439 h 694"/>
                  <a:gd name="T2" fmla="*/ 664 w 774"/>
                  <a:gd name="T3" fmla="*/ 0 h 694"/>
                  <a:gd name="T4" fmla="*/ 0 w 774"/>
                  <a:gd name="T5" fmla="*/ 369 h 694"/>
                  <a:gd name="T6" fmla="*/ 314 w 774"/>
                  <a:gd name="T7" fmla="*/ 694 h 694"/>
                  <a:gd name="T8" fmla="*/ 774 w 774"/>
                  <a:gd name="T9" fmla="*/ 439 h 6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74" h="694">
                    <a:moveTo>
                      <a:pt x="774" y="439"/>
                    </a:moveTo>
                    <a:cubicBezTo>
                      <a:pt x="664" y="0"/>
                      <a:pt x="664" y="0"/>
                      <a:pt x="664" y="0"/>
                    </a:cubicBezTo>
                    <a:cubicBezTo>
                      <a:pt x="414" y="63"/>
                      <a:pt x="185" y="191"/>
                      <a:pt x="0" y="369"/>
                    </a:cubicBezTo>
                    <a:cubicBezTo>
                      <a:pt x="314" y="694"/>
                      <a:pt x="314" y="694"/>
                      <a:pt x="314" y="694"/>
                    </a:cubicBezTo>
                    <a:cubicBezTo>
                      <a:pt x="442" y="571"/>
                      <a:pt x="601" y="483"/>
                      <a:pt x="774" y="439"/>
                    </a:cubicBezTo>
                    <a:close/>
                  </a:path>
                </a:pathLst>
              </a:custGeom>
              <a:solidFill>
                <a:srgbClr val="028F5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Freeform 13">
                <a:extLst>
                  <a:ext uri="{FF2B5EF4-FFF2-40B4-BE49-F238E27FC236}">
                    <a16:creationId xmlns:a16="http://schemas.microsoft.com/office/drawing/2014/main" id="{96F86BC8-B333-14D3-46F6-BFEFEFD72747}"/>
                  </a:ext>
                </a:extLst>
              </p:cNvPr>
              <p:cNvSpPr/>
              <p:nvPr/>
            </p:nvSpPr>
            <p:spPr bwMode="auto">
              <a:xfrm>
                <a:off x="3549" y="1412"/>
                <a:ext cx="629" cy="421"/>
              </a:xfrm>
              <a:custGeom>
                <a:gdLst>
                  <a:gd name="T0" fmla="*/ 619 w 760"/>
                  <a:gd name="T1" fmla="*/ 504 h 508"/>
                  <a:gd name="T2" fmla="*/ 636 w 760"/>
                  <a:gd name="T3" fmla="*/ 508 h 508"/>
                  <a:gd name="T4" fmla="*/ 760 w 760"/>
                  <a:gd name="T5" fmla="*/ 73 h 508"/>
                  <a:gd name="T6" fmla="*/ 736 w 760"/>
                  <a:gd name="T7" fmla="*/ 67 h 508"/>
                  <a:gd name="T8" fmla="*/ 0 w 760"/>
                  <a:gd name="T9" fmla="*/ 60 h 508"/>
                  <a:gd name="T10" fmla="*/ 110 w 760"/>
                  <a:gd name="T11" fmla="*/ 499 h 508"/>
                  <a:gd name="T12" fmla="*/ 619 w 760"/>
                  <a:gd name="T13" fmla="*/ 504 h 50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760" h="508">
                    <a:moveTo>
                      <a:pt x="619" y="504"/>
                    </a:moveTo>
                    <a:cubicBezTo>
                      <a:pt x="625" y="505"/>
                      <a:pt x="630" y="507"/>
                      <a:pt x="636" y="508"/>
                    </a:cubicBezTo>
                    <a:cubicBezTo>
                      <a:pt x="760" y="73"/>
                      <a:pt x="760" y="73"/>
                      <a:pt x="760" y="73"/>
                    </a:cubicBezTo>
                    <a:cubicBezTo>
                      <a:pt x="752" y="71"/>
                      <a:pt x="744" y="69"/>
                      <a:pt x="736" y="67"/>
                    </a:cubicBezTo>
                    <a:cubicBezTo>
                      <a:pt x="486" y="0"/>
                      <a:pt x="234" y="2"/>
                      <a:pt x="0" y="60"/>
                    </a:cubicBezTo>
                    <a:cubicBezTo>
                      <a:pt x="110" y="499"/>
                      <a:pt x="110" y="499"/>
                      <a:pt x="110" y="499"/>
                    </a:cubicBezTo>
                    <a:cubicBezTo>
                      <a:pt x="272" y="459"/>
                      <a:pt x="446" y="457"/>
                      <a:pt x="619" y="504"/>
                    </a:cubicBezTo>
                    <a:close/>
                  </a:path>
                </a:pathLst>
              </a:custGeom>
              <a:solidFill>
                <a:srgbClr val="67CA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Freeform 14">
                <a:extLst>
                  <a:ext uri="{FF2B5EF4-FFF2-40B4-BE49-F238E27FC236}">
                    <a16:creationId xmlns:a16="http://schemas.microsoft.com/office/drawing/2014/main" id="{4AFE9B2B-5985-D1AA-2CF6-5E67F17AE75A}"/>
                  </a:ext>
                </a:extLst>
              </p:cNvPr>
              <p:cNvSpPr/>
              <p:nvPr/>
            </p:nvSpPr>
            <p:spPr bwMode="auto">
              <a:xfrm>
                <a:off x="2676" y="1768"/>
                <a:ext cx="583" cy="642"/>
              </a:xfrm>
              <a:custGeom>
                <a:gdLst>
                  <a:gd name="T0" fmla="*/ 705 w 705"/>
                  <a:gd name="T1" fmla="*/ 325 h 776"/>
                  <a:gd name="T2" fmla="*/ 391 w 705"/>
                  <a:gd name="T3" fmla="*/ 0 h 776"/>
                  <a:gd name="T4" fmla="*/ 0 w 705"/>
                  <a:gd name="T5" fmla="*/ 652 h 776"/>
                  <a:gd name="T6" fmla="*/ 435 w 705"/>
                  <a:gd name="T7" fmla="*/ 776 h 776"/>
                  <a:gd name="T8" fmla="*/ 705 w 705"/>
                  <a:gd name="T9" fmla="*/ 325 h 77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05" h="776">
                    <a:moveTo>
                      <a:pt x="705" y="325"/>
                    </a:moveTo>
                    <a:cubicBezTo>
                      <a:pt x="391" y="0"/>
                      <a:pt x="391" y="0"/>
                      <a:pt x="391" y="0"/>
                    </a:cubicBezTo>
                    <a:cubicBezTo>
                      <a:pt x="211" y="174"/>
                      <a:pt x="73" y="395"/>
                      <a:pt x="0" y="652"/>
                    </a:cubicBezTo>
                    <a:cubicBezTo>
                      <a:pt x="435" y="776"/>
                      <a:pt x="435" y="776"/>
                      <a:pt x="435" y="776"/>
                    </a:cubicBezTo>
                    <a:cubicBezTo>
                      <a:pt x="485" y="599"/>
                      <a:pt x="581" y="446"/>
                      <a:pt x="705" y="325"/>
                    </a:cubicBezTo>
                    <a:close/>
                  </a:path>
                </a:pathLst>
              </a:custGeom>
              <a:solidFill>
                <a:srgbClr val="0299B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" name="Freeform 15">
                <a:extLst>
                  <a:ext uri="{FF2B5EF4-FFF2-40B4-BE49-F238E27FC236}">
                    <a16:creationId xmlns:a16="http://schemas.microsoft.com/office/drawing/2014/main" id="{D85FC8CD-DA48-81B3-6A1D-7A5036A3AE7F}"/>
                  </a:ext>
                </a:extLst>
              </p:cNvPr>
              <p:cNvSpPr/>
              <p:nvPr/>
            </p:nvSpPr>
            <p:spPr bwMode="auto">
              <a:xfrm>
                <a:off x="2614" y="2308"/>
                <a:ext cx="422" cy="629"/>
              </a:xfrm>
              <a:custGeom>
                <a:gdLst>
                  <a:gd name="T0" fmla="*/ 504 w 509"/>
                  <a:gd name="T1" fmla="*/ 141 h 760"/>
                  <a:gd name="T2" fmla="*/ 509 w 509"/>
                  <a:gd name="T3" fmla="*/ 124 h 760"/>
                  <a:gd name="T4" fmla="*/ 74 w 509"/>
                  <a:gd name="T5" fmla="*/ 0 h 760"/>
                  <a:gd name="T6" fmla="*/ 67 w 509"/>
                  <a:gd name="T7" fmla="*/ 24 h 760"/>
                  <a:gd name="T8" fmla="*/ 61 w 509"/>
                  <a:gd name="T9" fmla="*/ 760 h 760"/>
                  <a:gd name="T10" fmla="*/ 500 w 509"/>
                  <a:gd name="T11" fmla="*/ 650 h 760"/>
                  <a:gd name="T12" fmla="*/ 504 w 509"/>
                  <a:gd name="T13" fmla="*/ 141 h 76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509" h="760">
                    <a:moveTo>
                      <a:pt x="504" y="141"/>
                    </a:moveTo>
                    <a:cubicBezTo>
                      <a:pt x="506" y="135"/>
                      <a:pt x="507" y="130"/>
                      <a:pt x="509" y="124"/>
                    </a:cubicBezTo>
                    <a:cubicBezTo>
                      <a:pt x="74" y="0"/>
                      <a:pt x="74" y="0"/>
                      <a:pt x="74" y="0"/>
                    </a:cubicBezTo>
                    <a:cubicBezTo>
                      <a:pt x="72" y="8"/>
                      <a:pt x="69" y="16"/>
                      <a:pt x="67" y="24"/>
                    </a:cubicBezTo>
                    <a:cubicBezTo>
                      <a:pt x="0" y="274"/>
                      <a:pt x="2" y="526"/>
                      <a:pt x="61" y="760"/>
                    </a:cubicBezTo>
                    <a:cubicBezTo>
                      <a:pt x="500" y="650"/>
                      <a:pt x="500" y="650"/>
                      <a:pt x="500" y="650"/>
                    </a:cubicBezTo>
                    <a:cubicBezTo>
                      <a:pt x="459" y="488"/>
                      <a:pt x="458" y="314"/>
                      <a:pt x="504" y="141"/>
                    </a:cubicBezTo>
                    <a:close/>
                  </a:path>
                </a:pathLst>
              </a:custGeom>
              <a:solidFill>
                <a:srgbClr val="0070B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Freeform 16">
                <a:extLst>
                  <a:ext uri="{FF2B5EF4-FFF2-40B4-BE49-F238E27FC236}">
                    <a16:creationId xmlns:a16="http://schemas.microsoft.com/office/drawing/2014/main" id="{935C179A-2AC8-10F9-8537-A69F0DF06443}"/>
                  </a:ext>
                </a:extLst>
              </p:cNvPr>
              <p:cNvSpPr/>
              <p:nvPr/>
            </p:nvSpPr>
            <p:spPr bwMode="auto">
              <a:xfrm>
                <a:off x="2665" y="2846"/>
                <a:ext cx="574" cy="641"/>
              </a:xfrm>
              <a:custGeom>
                <a:gdLst>
                  <a:gd name="T0" fmla="*/ 439 w 694"/>
                  <a:gd name="T1" fmla="*/ 0 h 774"/>
                  <a:gd name="T2" fmla="*/ 0 w 694"/>
                  <a:gd name="T3" fmla="*/ 110 h 774"/>
                  <a:gd name="T4" fmla="*/ 369 w 694"/>
                  <a:gd name="T5" fmla="*/ 774 h 774"/>
                  <a:gd name="T6" fmla="*/ 694 w 694"/>
                  <a:gd name="T7" fmla="*/ 460 h 774"/>
                  <a:gd name="T8" fmla="*/ 439 w 694"/>
                  <a:gd name="T9" fmla="*/ 0 h 77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94" h="774">
                    <a:moveTo>
                      <a:pt x="439" y="0"/>
                    </a:moveTo>
                    <a:cubicBezTo>
                      <a:pt x="0" y="110"/>
                      <a:pt x="0" y="110"/>
                      <a:pt x="0" y="110"/>
                    </a:cubicBezTo>
                    <a:cubicBezTo>
                      <a:pt x="63" y="360"/>
                      <a:pt x="190" y="589"/>
                      <a:pt x="369" y="774"/>
                    </a:cubicBezTo>
                    <a:cubicBezTo>
                      <a:pt x="694" y="460"/>
                      <a:pt x="694" y="460"/>
                      <a:pt x="694" y="460"/>
                    </a:cubicBezTo>
                    <a:cubicBezTo>
                      <a:pt x="570" y="332"/>
                      <a:pt x="482" y="173"/>
                      <a:pt x="439" y="0"/>
                    </a:cubicBezTo>
                    <a:close/>
                  </a:path>
                </a:pathLst>
              </a:custGeom>
              <a:solidFill>
                <a:srgbClr val="3C4EA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" name="Rectangle 17">
                <a:extLst>
                  <a:ext uri="{FF2B5EF4-FFF2-40B4-BE49-F238E27FC236}">
                    <a16:creationId xmlns:a16="http://schemas.microsoft.com/office/drawing/2014/main" id="{D8AF28F2-CB98-C747-4C70-0C6EC45F7E8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1800000">
                <a:off x="4428" y="1224"/>
                <a:ext cx="398" cy="45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defPPr>
                  <a:defRPr lang="zh-CN"/>
                </a:defPPr>
                <a:lvl1pPr marL="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1pPr>
                <a:lvl2pPr marL="4572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2pPr>
                <a:lvl3pPr marL="9144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3pPr>
                <a:lvl4pPr marL="1371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4pPr>
                <a:lvl5pPr marL="18288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5pPr>
                <a:lvl6pPr marL="22860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6pPr>
                <a:lvl7pPr marL="27432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7pPr>
                <a:lvl8pPr marL="32004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8pPr>
                <a:lvl9pPr marL="3657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kumimoji="0" lang="zh-CN" altLang="zh-CN" sz="3300" b="0" i="0" u="none" strike="noStrike" cap="none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思源黑体 CN Regular" panose="020b0500000000000000" pitchFamily="34" charset="-122"/>
                    <a:ea typeface="思源黑体 CN Regular" panose="020b0500000000000000" pitchFamily="34" charset="-122"/>
                  </a:rPr>
                  <a:t>黄</a:t>
                </a:r>
                <a:endParaRPr kumimoji="0" lang="zh-CN" altLang="zh-CN" sz="18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</a:endParaRPr>
              </a:p>
            </p:txBody>
          </p:sp>
          <p:sp>
            <p:nvSpPr>
              <p:cNvPr id="23" name="Rectangle 18">
                <a:extLst>
                  <a:ext uri="{FF2B5EF4-FFF2-40B4-BE49-F238E27FC236}">
                    <a16:creationId xmlns:a16="http://schemas.microsoft.com/office/drawing/2014/main" id="{E1F029D2-F40F-8902-6444-EEBE76DAD6C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3600000">
                <a:off x="4778" y="1744"/>
                <a:ext cx="540" cy="45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defPPr>
                  <a:defRPr lang="zh-CN"/>
                </a:defPPr>
                <a:lvl1pPr marL="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1pPr>
                <a:lvl2pPr marL="4572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2pPr>
                <a:lvl3pPr marL="9144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3pPr>
                <a:lvl4pPr marL="1371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4pPr>
                <a:lvl5pPr marL="18288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5pPr>
                <a:lvl6pPr marL="22860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6pPr>
                <a:lvl7pPr marL="27432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7pPr>
                <a:lvl8pPr marL="32004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8pPr>
                <a:lvl9pPr marL="3657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kumimoji="0" lang="zh-CN" altLang="zh-CN" sz="3300" b="0" i="0" u="none" strike="noStrike" cap="none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思源黑体 CN Regular" panose="020b0500000000000000" pitchFamily="34" charset="-122"/>
                    <a:ea typeface="思源黑体 CN Regular" panose="020b0500000000000000" pitchFamily="34" charset="-122"/>
                  </a:rPr>
                  <a:t>黄橙</a:t>
                </a:r>
                <a:endParaRPr kumimoji="0" lang="zh-CN" altLang="zh-CN" sz="18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</a:endParaRPr>
              </a:p>
            </p:txBody>
          </p:sp>
          <p:sp>
            <p:nvSpPr>
              <p:cNvPr id="24" name="Rectangle 19">
                <a:extLst>
                  <a:ext uri="{FF2B5EF4-FFF2-40B4-BE49-F238E27FC236}">
                    <a16:creationId xmlns:a16="http://schemas.microsoft.com/office/drawing/2014/main" id="{9ECD59D9-60AD-661A-A93E-CA497E31F2F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7200000">
                <a:off x="4746" y="3118"/>
                <a:ext cx="540" cy="45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defPPr>
                  <a:defRPr lang="zh-CN"/>
                </a:defPPr>
                <a:lvl1pPr marL="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1pPr>
                <a:lvl2pPr marL="4572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2pPr>
                <a:lvl3pPr marL="9144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3pPr>
                <a:lvl4pPr marL="1371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4pPr>
                <a:lvl5pPr marL="18288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5pPr>
                <a:lvl6pPr marL="22860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6pPr>
                <a:lvl7pPr marL="27432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7pPr>
                <a:lvl8pPr marL="32004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8pPr>
                <a:lvl9pPr marL="3657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kumimoji="0" lang="zh-CN" altLang="zh-CN" sz="3300" b="0" i="0" u="none" strike="noStrike" cap="none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思源黑体 CN Regular" panose="020b0500000000000000" pitchFamily="34" charset="-122"/>
                    <a:ea typeface="思源黑体 CN Regular" panose="020b0500000000000000" pitchFamily="34" charset="-122"/>
                  </a:rPr>
                  <a:t>红橙</a:t>
                </a:r>
                <a:endParaRPr kumimoji="0" lang="zh-CN" altLang="zh-CN" sz="18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</a:endParaRPr>
              </a:p>
            </p:txBody>
          </p:sp>
          <p:sp>
            <p:nvSpPr>
              <p:cNvPr id="25" name="Rectangle 20">
                <a:extLst>
                  <a:ext uri="{FF2B5EF4-FFF2-40B4-BE49-F238E27FC236}">
                    <a16:creationId xmlns:a16="http://schemas.microsoft.com/office/drawing/2014/main" id="{EA039CE2-B7F3-9429-23E0-ACB18FA7FD1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5400000">
                <a:off x="5018" y="2490"/>
                <a:ext cx="380" cy="45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defPPr>
                  <a:defRPr lang="zh-CN"/>
                </a:defPPr>
                <a:lvl1pPr marL="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1pPr>
                <a:lvl2pPr marL="4572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2pPr>
                <a:lvl3pPr marL="9144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3pPr>
                <a:lvl4pPr marL="1371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4pPr>
                <a:lvl5pPr marL="18288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5pPr>
                <a:lvl6pPr marL="22860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6pPr>
                <a:lvl7pPr marL="27432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7pPr>
                <a:lvl8pPr marL="32004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8pPr>
                <a:lvl9pPr marL="3657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kumimoji="0" lang="zh-CN" altLang="zh-CN" sz="3300" b="0" i="0" u="none" strike="noStrike" cap="none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思源黑体 CN Regular" panose="020b0500000000000000" pitchFamily="34" charset="-122"/>
                    <a:ea typeface="思源黑体 CN Regular" panose="020b0500000000000000" pitchFamily="34" charset="-122"/>
                  </a:rPr>
                  <a:t>橙</a:t>
                </a:r>
                <a:endParaRPr kumimoji="0" lang="zh-CN" altLang="zh-CN" sz="18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</a:endParaRPr>
              </a:p>
            </p:txBody>
          </p:sp>
          <p:sp>
            <p:nvSpPr>
              <p:cNvPr id="26" name="Rectangle 21">
                <a:extLst>
                  <a:ext uri="{FF2B5EF4-FFF2-40B4-BE49-F238E27FC236}">
                    <a16:creationId xmlns:a16="http://schemas.microsoft.com/office/drawing/2014/main" id="{CFB7BA56-1F70-8434-DADF-EEF0D5353CC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9000000">
                <a:off x="4307" y="3620"/>
                <a:ext cx="379" cy="45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defPPr>
                  <a:defRPr lang="zh-CN"/>
                </a:defPPr>
                <a:lvl1pPr marL="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1pPr>
                <a:lvl2pPr marL="4572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2pPr>
                <a:lvl3pPr marL="9144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3pPr>
                <a:lvl4pPr marL="1371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4pPr>
                <a:lvl5pPr marL="18288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5pPr>
                <a:lvl6pPr marL="22860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6pPr>
                <a:lvl7pPr marL="27432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7pPr>
                <a:lvl8pPr marL="32004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8pPr>
                <a:lvl9pPr marL="3657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kumimoji="0" lang="zh-CN" altLang="zh-CN" sz="3300" b="0" i="0" u="none" strike="noStrike" cap="none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思源黑体 CN Regular" panose="020b0500000000000000" pitchFamily="34" charset="-122"/>
                    <a:ea typeface="思源黑体 CN Regular" panose="020b0500000000000000" pitchFamily="34" charset="-122"/>
                  </a:rPr>
                  <a:t>红</a:t>
                </a:r>
                <a:endParaRPr kumimoji="0" lang="zh-CN" altLang="zh-CN" sz="18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</a:endParaRPr>
              </a:p>
            </p:txBody>
          </p:sp>
          <p:sp>
            <p:nvSpPr>
              <p:cNvPr id="27" name="Rectangle 22">
                <a:extLst>
                  <a:ext uri="{FF2B5EF4-FFF2-40B4-BE49-F238E27FC236}">
                    <a16:creationId xmlns:a16="http://schemas.microsoft.com/office/drawing/2014/main" id="{D64D579F-32AF-0D11-805A-09BD667B4D2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10800000">
                <a:off x="3580" y="3768"/>
                <a:ext cx="540" cy="45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defPPr>
                  <a:defRPr lang="zh-CN"/>
                </a:defPPr>
                <a:lvl1pPr marL="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1pPr>
                <a:lvl2pPr marL="4572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2pPr>
                <a:lvl3pPr marL="9144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3pPr>
                <a:lvl4pPr marL="1371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4pPr>
                <a:lvl5pPr marL="18288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5pPr>
                <a:lvl6pPr marL="22860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6pPr>
                <a:lvl7pPr marL="27432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7pPr>
                <a:lvl8pPr marL="32004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8pPr>
                <a:lvl9pPr marL="3657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kumimoji="0" lang="zh-CN" altLang="zh-CN" sz="3300" b="0" i="0" u="none" strike="noStrike" cap="none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思源黑体 CN Regular" panose="020b0500000000000000" pitchFamily="34" charset="-122"/>
                    <a:ea typeface="思源黑体 CN Regular" panose="020b0500000000000000" pitchFamily="34" charset="-122"/>
                  </a:rPr>
                  <a:t>紫红</a:t>
                </a:r>
                <a:endParaRPr kumimoji="0" lang="zh-CN" altLang="zh-CN" sz="18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</a:endParaRPr>
              </a:p>
            </p:txBody>
          </p:sp>
          <p:sp>
            <p:nvSpPr>
              <p:cNvPr id="28" name="Rectangle 23">
                <a:extLst>
                  <a:ext uri="{FF2B5EF4-FFF2-40B4-BE49-F238E27FC236}">
                    <a16:creationId xmlns:a16="http://schemas.microsoft.com/office/drawing/2014/main" id="{6A5C53BE-EAF6-9FBB-39B0-AE56DD3FC9E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12600000">
                <a:off x="2740" y="3537"/>
                <a:ext cx="541" cy="45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defPPr>
                  <a:defRPr lang="zh-CN"/>
                </a:defPPr>
                <a:lvl1pPr marL="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1pPr>
                <a:lvl2pPr marL="4572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2pPr>
                <a:lvl3pPr marL="9144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3pPr>
                <a:lvl4pPr marL="1371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4pPr>
                <a:lvl5pPr marL="18288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5pPr>
                <a:lvl6pPr marL="22860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6pPr>
                <a:lvl7pPr marL="27432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7pPr>
                <a:lvl8pPr marL="32004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8pPr>
                <a:lvl9pPr marL="3657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kumimoji="0" lang="zh-CN" altLang="zh-CN" sz="3300" b="0" i="0" u="none" strike="noStrike" cap="none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思源黑体 CN Regular" panose="020b0500000000000000" pitchFamily="34" charset="-122"/>
                    <a:ea typeface="思源黑体 CN Regular" panose="020b0500000000000000" pitchFamily="34" charset="-122"/>
                  </a:rPr>
                  <a:t>紫</a:t>
                </a:r>
                <a:endParaRPr kumimoji="0" lang="zh-CN" altLang="zh-CN" sz="18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</a:endParaRPr>
              </a:p>
            </p:txBody>
          </p:sp>
          <p:sp>
            <p:nvSpPr>
              <p:cNvPr id="29" name="Rectangle 24">
                <a:extLst>
                  <a:ext uri="{FF2B5EF4-FFF2-40B4-BE49-F238E27FC236}">
                    <a16:creationId xmlns:a16="http://schemas.microsoft.com/office/drawing/2014/main" id="{3B579C89-520D-10AD-7430-07915C52568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14400000">
                <a:off x="2384" y="3070"/>
                <a:ext cx="540" cy="45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defPPr>
                  <a:defRPr lang="zh-CN"/>
                </a:defPPr>
                <a:lvl1pPr marL="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1pPr>
                <a:lvl2pPr marL="4572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2pPr>
                <a:lvl3pPr marL="9144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3pPr>
                <a:lvl4pPr marL="1371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4pPr>
                <a:lvl5pPr marL="18288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5pPr>
                <a:lvl6pPr marL="22860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6pPr>
                <a:lvl7pPr marL="27432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7pPr>
                <a:lvl8pPr marL="32004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8pPr>
                <a:lvl9pPr marL="3657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kumimoji="0" lang="zh-CN" altLang="zh-CN" sz="3300" b="0" i="0" u="none" strike="noStrike" cap="none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思源黑体 CN Regular" panose="020b0500000000000000" pitchFamily="34" charset="-122"/>
                    <a:ea typeface="思源黑体 CN Regular" panose="020b0500000000000000" pitchFamily="34" charset="-122"/>
                  </a:rPr>
                  <a:t>蓝紫</a:t>
                </a:r>
                <a:endParaRPr kumimoji="0" lang="zh-CN" altLang="zh-CN" sz="18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</a:endParaRPr>
              </a:p>
            </p:txBody>
          </p:sp>
          <p:sp>
            <p:nvSpPr>
              <p:cNvPr id="30" name="Rectangle 25">
                <a:extLst>
                  <a:ext uri="{FF2B5EF4-FFF2-40B4-BE49-F238E27FC236}">
                    <a16:creationId xmlns:a16="http://schemas.microsoft.com/office/drawing/2014/main" id="{5D1B495C-BF94-DAA4-B79C-E32B1BA58CF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16200000">
                <a:off x="2255" y="2347"/>
                <a:ext cx="433" cy="45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defPPr>
                  <a:defRPr lang="zh-CN"/>
                </a:defPPr>
                <a:lvl1pPr marL="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1pPr>
                <a:lvl2pPr marL="4572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2pPr>
                <a:lvl3pPr marL="9144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3pPr>
                <a:lvl4pPr marL="1371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4pPr>
                <a:lvl5pPr marL="18288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5pPr>
                <a:lvl6pPr marL="22860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6pPr>
                <a:lvl7pPr marL="27432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7pPr>
                <a:lvl8pPr marL="32004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8pPr>
                <a:lvl9pPr marL="3657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kumimoji="0" lang="zh-CN" altLang="zh-CN" sz="3300" b="0" i="0" u="none" strike="noStrike" cap="none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思源黑体 CN Regular" panose="020b0500000000000000" pitchFamily="34" charset="-122"/>
                    <a:ea typeface="思源黑体 CN Regular" panose="020b0500000000000000" pitchFamily="34" charset="-122"/>
                  </a:rPr>
                  <a:t>蓝</a:t>
                </a:r>
                <a:endParaRPr kumimoji="0" lang="zh-CN" altLang="zh-CN" sz="18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</a:endParaRPr>
              </a:p>
            </p:txBody>
          </p:sp>
          <p:sp>
            <p:nvSpPr>
              <p:cNvPr id="31" name="Rectangle 26">
                <a:extLst>
                  <a:ext uri="{FF2B5EF4-FFF2-40B4-BE49-F238E27FC236}">
                    <a16:creationId xmlns:a16="http://schemas.microsoft.com/office/drawing/2014/main" id="{B4628C62-0A77-EA02-B163-2EB5809F79E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18000000">
                <a:off x="2500" y="1638"/>
                <a:ext cx="442" cy="45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defPPr>
                  <a:defRPr lang="zh-CN"/>
                </a:defPPr>
                <a:lvl1pPr marL="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1pPr>
                <a:lvl2pPr marL="4572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2pPr>
                <a:lvl3pPr marL="9144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3pPr>
                <a:lvl4pPr marL="1371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4pPr>
                <a:lvl5pPr marL="18288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5pPr>
                <a:lvl6pPr marL="22860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6pPr>
                <a:lvl7pPr marL="27432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7pPr>
                <a:lvl8pPr marL="32004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8pPr>
                <a:lvl9pPr marL="3657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kumimoji="0" lang="zh-CN" altLang="zh-CN" sz="3300" b="0" i="0" u="none" strike="noStrike" cap="none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思源黑体 CN Regular" panose="020b0500000000000000" pitchFamily="34" charset="-122"/>
                    <a:ea typeface="思源黑体 CN Regular" panose="020b0500000000000000" pitchFamily="34" charset="-122"/>
                  </a:rPr>
                  <a:t>青</a:t>
                </a:r>
                <a:endParaRPr kumimoji="0" lang="zh-CN" altLang="zh-CN" sz="18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</a:endParaRPr>
              </a:p>
            </p:txBody>
          </p:sp>
          <p:sp>
            <p:nvSpPr>
              <p:cNvPr id="32" name="Rectangle 27">
                <a:extLst>
                  <a:ext uri="{FF2B5EF4-FFF2-40B4-BE49-F238E27FC236}">
                    <a16:creationId xmlns:a16="http://schemas.microsoft.com/office/drawing/2014/main" id="{9211F4A8-A3FC-D20C-01F3-D862D2A02E1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19800000">
                <a:off x="2999" y="1199"/>
                <a:ext cx="433" cy="45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defPPr>
                  <a:defRPr lang="zh-CN"/>
                </a:defPPr>
                <a:lvl1pPr marL="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1pPr>
                <a:lvl2pPr marL="4572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2pPr>
                <a:lvl3pPr marL="9144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3pPr>
                <a:lvl4pPr marL="1371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4pPr>
                <a:lvl5pPr marL="18288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5pPr>
                <a:lvl6pPr marL="22860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6pPr>
                <a:lvl7pPr marL="27432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7pPr>
                <a:lvl8pPr marL="32004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8pPr>
                <a:lvl9pPr marL="3657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kumimoji="0" lang="zh-CN" altLang="zh-CN" sz="3300" b="0" i="0" u="none" strike="noStrike" cap="none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思源黑体 CN Regular" panose="020b0500000000000000" pitchFamily="34" charset="-122"/>
                    <a:ea typeface="思源黑体 CN Regular" panose="020b0500000000000000" pitchFamily="34" charset="-122"/>
                  </a:rPr>
                  <a:t>绿</a:t>
                </a:r>
                <a:endParaRPr kumimoji="0" lang="zh-CN" altLang="zh-CN" sz="18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</a:endParaRPr>
              </a:p>
            </p:txBody>
          </p:sp>
          <p:sp>
            <p:nvSpPr>
              <p:cNvPr id="33" name="Rectangle 28">
                <a:extLst>
                  <a:ext uri="{FF2B5EF4-FFF2-40B4-BE49-F238E27FC236}">
                    <a16:creationId xmlns:a16="http://schemas.microsoft.com/office/drawing/2014/main" id="{D6FA3257-EB29-DABD-EAAE-B43E79FF24C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99" y="1016"/>
                <a:ext cx="540" cy="45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>
                <a:defPPr>
                  <a:defRPr lang="zh-CN"/>
                </a:defPPr>
                <a:lvl1pPr marL="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1pPr>
                <a:lvl2pPr marL="4572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2pPr>
                <a:lvl3pPr marL="9144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3pPr>
                <a:lvl4pPr marL="1371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4pPr>
                <a:lvl5pPr marL="18288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5pPr>
                <a:lvl6pPr marL="22860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6pPr>
                <a:lvl7pPr marL="27432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7pPr>
                <a:lvl8pPr marL="32004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8pPr>
                <a:lvl9pPr marL="3657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kumimoji="0" lang="zh-CN" altLang="zh-CN" sz="3300" b="0" i="0" u="none" strike="noStrike" cap="none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思源黑体 CN Regular" panose="020b0500000000000000" pitchFamily="34" charset="-122"/>
                    <a:ea typeface="思源黑体 CN Regular" panose="020b0500000000000000" pitchFamily="34" charset="-122"/>
                  </a:rPr>
                  <a:t>黄绿</a:t>
                </a:r>
                <a:endParaRPr kumimoji="0" lang="zh-CN" altLang="zh-CN" sz="18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</a:endParaRPr>
              </a:p>
            </p:txBody>
          </p:sp>
        </p:grpSp>
        <p:sp>
          <p:nvSpPr>
            <p:cNvPr id="35" name="文本框 34">
              <a:extLst>
                <a:ext uri="{FF2B5EF4-FFF2-40B4-BE49-F238E27FC236}">
                  <a16:creationId xmlns:a16="http://schemas.microsoft.com/office/drawing/2014/main" id="{E15521CE-3119-7BB0-C94A-E07A742378A4}"/>
                </a:ext>
              </a:extLst>
            </p:cNvPr>
            <p:cNvSpPr txBox="1"/>
            <p:nvPr/>
          </p:nvSpPr>
          <p:spPr>
            <a:xfrm>
              <a:off x="5182136" y="3910519"/>
              <a:ext cx="1826141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/>
                <a:t>十二色环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51382524"/>
      </p:ext>
    </p:extLst>
  </p:cSld>
  <p:clrMapOvr>
    <a:masterClrMapping/>
  </p:clrMapOvr>
  <p:transition/>
  <p:timing/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https://d.book118.com/408126012070006043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">
      <a:dk1>
        <a:sysClr val="windowText" lastClr="000000"/>
      </a:dk1>
      <a:lt1>
        <a:sysClr val="window" lastClr="FFFFFF"/>
      </a:lt1>
      <a:dk2>
        <a:srgbClr val="44546A"/>
      </a:dk2>
      <a:lt2>
        <a:srgbClr val="F8F7F6"/>
      </a:lt2>
      <a:accent1>
        <a:srgbClr val="D90944"/>
      </a:accent1>
      <a:accent2>
        <a:srgbClr val="2D4997"/>
      </a:accent2>
      <a:accent3>
        <a:srgbClr val="5188E1"/>
      </a:accent3>
      <a:accent4>
        <a:srgbClr val="F65083"/>
      </a:accent4>
      <a:accent5>
        <a:srgbClr val="FFFFFF"/>
      </a:accent5>
      <a:accent6>
        <a:srgbClr val="FFFFFF"/>
      </a:accent6>
      <a:hlink>
        <a:srgbClr val="FFFFFF"/>
      </a:hlink>
      <a:folHlink>
        <a:srgbClr val="FFFFFF"/>
      </a:folHlink>
    </a:clrScheme>
    <a:fontScheme name="自定义 7">
      <a:majorFont>
        <a:latin typeface="Segoe UI"/>
        <a:ea typeface="微软雅黑"/>
        <a:cs typeface="Arial"/>
      </a:majorFont>
      <a:minorFont>
        <a:latin typeface="Calibri"/>
        <a:ea typeface="微软雅黑 Light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139</Paragraphs>
  <Slides>36</Slides>
  <Notes>35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baseType="lpstr" size="46">
      <vt:lpstr>Arial</vt:lpstr>
      <vt:lpstr>Calibri</vt:lpstr>
      <vt:lpstr>Segoe UI</vt:lpstr>
      <vt:lpstr>微软雅黑</vt:lpstr>
      <vt:lpstr>微软雅黑 Light</vt:lpstr>
      <vt:lpstr>思源黑体 CN Regular</vt:lpstr>
      <vt:lpstr>Calibri Light</vt:lpstr>
      <vt:lpstr>Wingdings</vt:lpstr>
      <vt:lpstr>思源黑体 CN Medium</vt:lpstr>
      <vt:lpstr>Office Theme</vt:lpstr>
      <vt:lpstr>PowerPoint Presentation</vt:lpstr>
      <vt:lpstr>1、色彩的定义</vt:lpstr>
      <vt:lpstr>2、色彩的分类</vt:lpstr>
      <vt:lpstr>3、无彩色系</vt:lpstr>
      <vt:lpstr>4、有彩色系</vt:lpstr>
      <vt:lpstr>5、色彩的运用</vt:lpstr>
      <vt:lpstr>6、色彩的组合</vt:lpstr>
      <vt:lpstr>7、色彩三原色</vt:lpstr>
      <vt:lpstr>8、色彩三要素</vt:lpstr>
      <vt:lpstr>9、色相</vt:lpstr>
      <vt:lpstr>10、色相的作用</vt:lpstr>
      <vt:lpstr>11、饱和度</vt:lpstr>
      <vt:lpstr>12、饱和度的作用</vt:lpstr>
      <vt:lpstr>13、明度</vt:lpstr>
      <vt:lpstr>14、明度的作用</vt:lpstr>
      <vt:lpstr>15、色彩纯度和明度的综合应用</vt:lpstr>
      <vt:lpstr>16、冷暖色调</vt:lpstr>
      <vt:lpstr>17、暖色调</vt:lpstr>
      <vt:lpstr>18、暖色调：温馨、舒适与情感的力量</vt:lpstr>
      <vt:lpstr>19、暖色调在摄影中的作用</vt:lpstr>
      <vt:lpstr>20、如何运用暖色调</vt:lpstr>
      <vt:lpstr>21、使用暖色调注意事项</vt:lpstr>
      <vt:lpstr>22、冷色调</vt:lpstr>
      <vt:lpstr>23、冷色调的作用</vt:lpstr>
      <vt:lpstr>24、冷色调在摄影创作中的应用技巧</vt:lpstr>
      <vt:lpstr>25、同类色</vt:lpstr>
      <vt:lpstr>26、同类色的应用</vt:lpstr>
      <vt:lpstr>27、同类色的应用2</vt:lpstr>
      <vt:lpstr>28、邻近色</vt:lpstr>
      <vt:lpstr>29、邻近色的应用</vt:lpstr>
      <vt:lpstr>30、对比色</vt:lpstr>
      <vt:lpstr>31、对比色的应用</vt:lpstr>
      <vt:lpstr>32、互补色</vt:lpstr>
      <vt:lpstr>33、互补色的应用</vt:lpstr>
      <vt:lpstr>34、色彩搭配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2024-09-23T02:45:29.405</cp:lastPrinted>
  <dcterms:created xsi:type="dcterms:W3CDTF">2024-09-22T18:45:29Z</dcterms:created>
  <dcterms:modified xsi:type="dcterms:W3CDTF">2024-09-22T18:45:31Z</dcterms:modified>
</cp:coreProperties>
</file>