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39A03-7973-481C-9FC3-092CDD065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73C44-EDC3-4165-BC1A-A54BDE857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C2278-C674-4DA5-9EBB-2EF2DB97D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9B76D-BA6F-4FE0-82E5-7CEE3295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60238-FD94-4020-B844-09EF4570F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6108A-755E-4CB5-8598-EAAB2113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F0612C-A1CD-4816-92AF-7C9BBD130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F342F-0AA4-43F3-8668-2CEED8362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CC71D-0488-46BB-8ABF-E0C87FAC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565CA-173A-4CD1-86F2-7475B9576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10FF8-33CD-43D0-8CB4-5B74A04AD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6130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人力资源管理领导力提升培训班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人力资源管理与领导力关系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沟通技巧与影响力提升方法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员工培训与职业发展规划支持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变革管理与创新思维培养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领导力概念及重要性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领导力是一种能力，它使得领导者能够引导和激励团队成员，共同实现组织目标。领导力不仅关注个人能力和魅力，更强调对团队和组织的整体影响。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领导力包括多个方面，如决策能力、沟通能力、协调能力、创新能力等。这些能力共同作用，使得领导者能够在复杂多变的环境中保持冷静和敏锐，带领团队不断前进。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领导力在企业管理中作用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确立组织愿景和目标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领导者通过制定明确的组织愿景和目标，为团队成员提供方向和动力，激发团队的积极性和创造力。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构建高效团队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领导者通过选拔和培养优秀人才，建立高效协作的团队，提高组织的整体绩效和竞争力。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推动组织变革和创新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领导者能够敏锐察觉市场变化和组织内部问题，积极推动组织变革和创新，以适应不断变化的环境。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优秀领导者通常具备诚实正直、自信果断、富有激情、善于倾听等特质。这些特质使得他们能够赢得团队成员的信任和尊重，有效推动团队发展。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优秀领导者特质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培养是一个持续不断的过程。通过参加培训课程、阅读相关书籍、寻求导师指导等方式，领导者可以不断提升自己的领导能力。同时，实践是提升领导能力的关键，领导者需要在实践中不断尝试、总结和反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领导能力培养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优秀领导者特质与能力培养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人力资源管理与领导力关系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人力资源部门负责制定领导力发展计划，识别并培养具备潜力的员工。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领导力发展规划者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培训与发展组织者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评估与反馈提供者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设计并实施领导力培训课程，提供必要的技能和知识培训。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对领导力发展效果进行评估，为员工提供反馈和改进建议。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人力资源部门在领导力发展中角色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授权与信任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赋予员工更多权力和责任，激发其主动性和创造力，提升领导力。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反馈与辅导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定期给予员工反馈，提供必要的辅导和支持，帮助其不断成长。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目标设定与奖励机制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与员工共同设定明确目标，建立奖励机制以激励员工实现目标。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员工激励与领导力提升策略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通过选拔优秀人才、促进团队协作、提升团队凝聚力等方式构建高效团队。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确立组织核心价值观，营造积极向上、富有创新精神的组织文化氛围。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组织文化塑造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关注员工需求，建立和谐的员工关系，提高员工满意度和忠诚度。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构建高效团队和卓越组织文化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沟通技巧与影响力提升方法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积极倾听他人的观点和意见，理解对方的需求和关注点，建立良好的沟通基础。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用简洁明了的语言表达自己的观点，避免使用模糊或含糊不清的措辞。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注意肢体语言、面部表情和声音语调等非语言信号的运用，以增强沟通效果。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有效沟通技巧及实践应用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掌握情绪调节技巧，如深呼吸、冥想和放松训练等，以缓解紧张和压力。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了解自己的情绪和压力触发因素，以及对应的应对方式。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培养积极的心态和乐观的情绪，以更好地应对挑战和压力。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48" r="135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情绪管理和压力应对策略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https://d.book118.com/408126130014006032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2024-09-09T08:29:58.911</cp:lastPrinted>
  <dcterms:created xsi:type="dcterms:W3CDTF">2024-09-09T00:29:58Z</dcterms:created>
  <dcterms:modified xsi:type="dcterms:W3CDTF">2024-09-09T00:30:01Z</dcterms:modified>
</cp:coreProperties>
</file>