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646BF-86CF-42B1-A462-ABB48D15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AB0B8-989F-4FAD-BD2A-87F15599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103B7-4411-4D81-A91E-EAF7CB25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E41CB-988B-4BF4-B8F3-A5D3B39D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9B5A6-75F9-479B-8040-37CD00E0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67E39-C329-4FBE-B7DD-D10ED2EA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0EC3C-F979-4D98-B8CB-5BBBEB8F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26C3D-D905-4B11-B2A6-649E023F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7FA5D-70ED-4ACB-A76E-503E96A5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82CDE-3360-45B7-8BBF-9E27C3D5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D7FB4-C7C1-425D-BB8D-BA9B60D57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7003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职业发展规划护理专业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护理专业职业发展规划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护理专业职业发展路径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护理专业职业发展面临的挑战与对策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护理专业是医学领域中的一个重要分支，主要负责提供专业的护理服务，包括疾病预防、治疗和康复等方面的知识和技能。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护理专业具有高度的专业性和实践性，要求从业者具备丰富的医学知识、技能和良好的沟通能力，能够为患者提供全面、个性化的护理服务。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护理专业的历史可以追溯到古代，但现代护理专业的形成和发展主要是在19世纪中叶以后。随着医学技术的不断进步和社会对健康需求的不断提高，护理专业的职责和地位也逐渐得到提升。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护理专业也在不断发展。现代护理专业已经从传统的疾病护理向预防、康复和健康促进等方向拓展，同时也在不断引入新技术、新方法和新理念，以更好地满足患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随着人口老龄化、慢性病增多等社会问题的加剧，护理专业的就业前景越来越广阔。未来，护理专业将会成为医疗健康领域中的重要职业之一，具有广阔的职业发展空间。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职业发展方向非常多样化，包括临床护理、护理管理、护理教育、护理科研等方向。同时，随着医疗技术的不断进步和人们对健康需求的不断提高，护理专业的职责和角色也在不断拓展，为从业者提供了更多的职业发展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职业发展方向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护理专业职业发展规划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职业发展规划的重要性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通过职业发展规划，护理专业人员可以明确自己的职业目标，从而更有针对性地提升自己的能力和技能。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提高职业竞争力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合理的职业发展规划有助于护理专业人员在激烈的竞争中脱颖而出，获得更好的职业机会。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实现自我价值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通过职业发展规划，护理专业人员可以更好地实现自我价值，提高工作满足感和成就感。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护理专业职业发展规划的步骤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护理专业人员需进行自我评估，了解自己的兴趣、优势、劣势以及价值观等。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实施与调整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实施行动计划并根据实际情况进行调整，以确保职业发展规划的有效性。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了解护理行业的市场需求、发展趋势以及竞争状况等。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制定行动计划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为实现职业目标，制定具体的行动计划，包括提升技能、获取证书、参加培训等。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根据自我评估和市场调研结果，设定明确的职业目标。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护理专业职业发展规划的策略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护理专业是一个不断发展的领域，持续学习新的知识和技能对于职业发展至关重要。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培养综合素质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除了专业技能外，综合素质的培养也是职业发展的重要因素，如沟通能力、团队协作能力等。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建立人脉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与同行和专业人士建立良好的关系，有助于获取更多的职业机会和资源。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了解护理行业的最新动态和趋势，以便及时调整自己的职业规划。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护理专业职业发展路径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临床护理是护理专业最主要的职业发展路径，要求从业者具备扎实的医学知识和护理技能，能够独立处理病人的健康问题。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临床护理路径包括基础护理、专科护理、急危重症护理等方向，需要不断学习和实践，积累丰富的临床经验，提高护理技能和应变能力。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临床护理路径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护理管理路径是护理专业职业发展的另一重要方向，要求从业者具备一定的组织管理能力和领导才能。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护理管理路径包括护士长、护理部主任等职位，需要掌握护理管理知识，具备团队建设、资源协调等能力，能够为医院或医疗机构的整体护理质量提供保障。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护理管理路径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https://d.book118.com/408127003031006033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2024-09-11T02:32:33.312</cp:lastPrinted>
  <dcterms:created xsi:type="dcterms:W3CDTF">2024-09-10T18:32:33Z</dcterms:created>
  <dcterms:modified xsi:type="dcterms:W3CDTF">2024-09-10T18:32:35Z</dcterms:modified>
</cp:coreProperties>
</file>