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506C9-EE20-4E7C-84A1-62DB14949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E15BB-6D92-479C-A801-C1E78627C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80940-000D-40F7-B6D0-CAE6903F8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F2E51-F4C6-4489-B110-A3FB01001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8459B-F679-4E99-B39E-0C83194E1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C0AD91-EF22-40C0-9E40-EE2CFF484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2F11D8-E85C-40B5-858A-A915A5DAD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85760-1921-45A4-89AA-3E0E2080B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0E640-6896-40B9-8DFC-50F6A66C5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AF4EF-38B2-4E2A-9D92-74F236C17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67A10-FA44-4D76-B75E-00201EC08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7076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合同法与网络游戏和虚拟现实的保护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网络游戏与虚拟现实的定义及特点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合同法在网络游戏和虚拟现实中的应用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网络游戏和虚拟现实中存在的法律问题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加强网络游戏和虚拟现实中合同法保护的措施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0" b="2480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探讨合同法在网络游戏和虚拟现实领域的应用和保护。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分析网络游戏和虚拟现实中的合同关系及其特点。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提出完善网络游戏和虚拟现实领域合同法律制度的建议。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合同法基本原则在网络游戏和虚拟现实中的应用。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网络游戏和虚拟现实中合同关系的认定与特点。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网络游戏和虚拟现实中合同法律制度的现状与问题。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完善网络游戏和虚拟现实领域合同法律制度的建议。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合同法的定义和作用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合同法是调整平等主体之间商品交换关系的法律规范的总称，它规定了合同的订立、效力、履行、变更和转让、终止及违约责任等一般规则。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合同法对于保护当事人的合法权益，维护社会经济秩序，促进社会主义现代化建设发挥着重要作用。它为当事人提供了明确的行为准则，使合同双方能够明确各自的权利和义务，从而有效地预防和解决合同纠纷。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遵守法律原则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当事人应当遵循公平原则确定各方的权利和义务。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当事人依法享有自愿订立合同的权利，任何单位和个人不得非法干预。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合同当事人的法律地位平等，一方不得将自己的意志强加给另一方。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当事人行使权利、履行义务应当遵循诚实信用原则。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当事人在订立和履行合同过程中必须遵守法律、行政法规，尊重社会公德，不得扰乱社会经济秩序，损害社会公共利益。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适用于平等主体之间订立的民事合同：包括买卖合同、赠与合同、借款合同、租赁合同、承揽合同等。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合同法的适用范围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适用于平等主体之间订立的民事合同：包括买卖合同、赠与合同、借款合同、租赁合同、承揽合同等。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适用于平等主体之间订立的民事合同：包括买卖合同、赠与合同、借款合同、租赁合同、承揽合同等。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适用于平等主体之间订立的民事合同：包括买卖合同、赠与合同、借款合同、租赁合同、承揽合同等。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网络游戏与虚拟现实的定义及特点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5805" y="1759619"/>
            <a:ext cx="1714500" cy="1636205"/>
            <a:chOff x="385805" y="175961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85805" y="1759619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47743" y="292767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13402" y="224276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99882" y="1755047"/>
            <a:ext cx="1714500" cy="1637729"/>
            <a:chOff x="2899882" y="175504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99882" y="1755047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124195" y="292462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71884" y="223975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33662" y="1750570"/>
            <a:ext cx="1714500" cy="1678401"/>
            <a:chOff x="5333662" y="175057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33662" y="1750570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03029" y="296081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37274" y="220212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49583" y="1764096"/>
            <a:ext cx="1714500" cy="1636205"/>
            <a:chOff x="7749583" y="176409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49583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73896" y="293214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19327" y="224126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11306" y="1764096"/>
            <a:ext cx="1714500" cy="1636205"/>
            <a:chOff x="10111306" y="176409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11306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80769" y="293214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60435" y="2227297"/>
            <a:ext cx="416242" cy="487108"/>
            <a:chOff x="10760435" y="2227297"/>
            <a:chExt cx="416242" cy="487108"/>
          </a:xfrm>
        </p:grpSpPr>
        <p:sp>
          <p:nvSpPr>
            <p:cNvPr id="22" name="Freeform 22"/>
            <p:cNvSpPr/>
            <p:nvPr/>
          </p:nvSpPr>
          <p:spPr>
            <a:xfrm>
              <a:off x="10777008" y="222729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60435" y="253943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13478" y="2898857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327554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61334" y="292767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177256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38979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9130" y="374005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1414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4792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63845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25569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网络游戏的定义及特点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200068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网络游戏是通过互联网连接，允许多个玩家同时参与的游戏。这些游戏可以在各种设备上运行，包括电脑、手机、平板和专用游戏机。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271414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网络游戏允许玩家与来自世界各地的其他玩家互动。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14792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游戏中的社区和公会为玩家提供了社交的平台。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6384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许多网络游戏是持续运行的，不受玩家离线的影响，游戏世界和故事会持续发展。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92556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网络游戏涵盖了从角色扮演、射击、策略到休闲益智等多种类型。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沉浸感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构想性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虚拟现实的定义及特点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用户可以通过手柄、头盔等设备与虚拟世界进行互动。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VR技术为用户提供了一种身临其境的体验，使其感觉真正置身于虚拟世界中。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虚拟现实（VR）是一种可以创建和体验虚拟世界的计算机技术。通过特殊的头盔、手柄等设备，用户可以身临其境地沉浸在计算机生成的三维环境中。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VR技术可以创造出超越现实的场景和体验，激发用户的想象力和创造力。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72" r="287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17" r="293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23" r="296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两者都依赖于先进的计算机图形学、仿真技术和网络技术。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技术基础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都致力于提供丰富、引人入胜的用户体验。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网络游戏与虚拟现实的联系与区别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https://d.book118.com/408127076105006036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2024-09-16T02:18:44.506</cp:lastPrinted>
  <dcterms:created xsi:type="dcterms:W3CDTF">2024-09-15T18:18:44Z</dcterms:created>
  <dcterms:modified xsi:type="dcterms:W3CDTF">2024-09-15T18:18:46Z</dcterms:modified>
</cp:coreProperties>
</file>