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JETID+MS-UIGothic"/>
      <p:regular r:id="rId18"/>
    </p:embeddedFont>
    <p:embeddedFont>
      <p:font typeface="ICAWAC+RCUTWH+MicrosoftYaHei-Bold"/>
      <p:regular r:id="rId19"/>
    </p:embeddedFont>
    <p:embeddedFont>
      <p:font typeface="GVWDUM+HGRVHJ+ArialMT"/>
      <p:regular r:id="rId20"/>
    </p:embeddedFont>
    <p:embeddedFont>
      <p:font typeface="RSQDTS+QMLSCK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884D6-EEE3-44CE-B61E-DBF0E60DD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C2CCE-25BA-4E66-8429-521D27D6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BD7EB-877C-464C-9EE3-C6DB0F26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9D0C1-9CAB-4394-B807-21FF2185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BDA72-8B59-46D9-BE33-299E969A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A9EF9-5933-4913-A307-FCF7AD17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72164-FEA7-4789-9685-BED23855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EB83A-1589-4491-B27B-CCCD603C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79D45-2D60-44C9-BBE5-6CC3995F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3AFD-0303-46A6-A125-E979C632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DCF6-8E21-4F1E-AC91-8CDAFE5C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7100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魏晋南北朝文化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AJETID+MS-UIGothic"/>
                <a:cs typeface="AJETI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JETID+MS-UIGothic"/>
                <a:cs typeface="AJETID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ICAWAC+RCUTWH+MicrosoftYaHei-Bold"/>
                <a:cs typeface="ICAWAC+RCUTWH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3404620" cy="12707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WDUM+HGRVHJ+ArialMT"/>
                <a:cs typeface="GVWDUM+HGRVH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魏晋南北朝文化概述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WDUM+HGRVHJ+ArialMT"/>
                <a:cs typeface="GVWDUM+HGRVH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923220"/>
            <a:ext cx="3738821" cy="12705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WDUM+HGRVHJ+ArialMT"/>
                <a:cs typeface="GVWDUM+HGRVH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魏晋南北朝科技与哲学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WDUM+HGRVHJ+ArialMT"/>
                <a:cs typeface="GVWDUM+HGRVH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魏晋南北朝社会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489731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VWDUM+HGRVHJ+ArialMT"/>
                <a:cs typeface="GVWDUM+HGRVH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魏晋南北朝的影响与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AJETID+MS-UIGothic"/>
                <a:cs typeface="AJETID+MS-UIGothic"/>
              </a:rPr>
              <a:t>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ICAWAC+RCUTWH+MicrosoftYaHei-Bold"/>
                <a:cs typeface="ICAWAC+RCUTW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魏晋南北朝的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代背景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CAWAC+RCUTWH+MicrosoftYaHei-Bold"/>
                <a:cs typeface="ICAWAC+RCUTW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CAWAC+RCUTWH+MicrosoftYaHei-Bold"/>
                <a:cs typeface="ICAWAC+RCUTW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CAWAC+RCUTWH+MicrosoftYaHei-Bold"/>
                <a:cs typeface="ICAWAC+RCUTW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JETID+MS-UIGothic"/>
                <a:cs typeface="AJETID+MS-UIGothic"/>
              </a:rPr>
              <a:t>社会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动荡</a:t>
            </a:r>
            <a:r>
              <a:rPr sz="2000" spc="25">
                <a:solidFill>
                  <a:srgbClr val="3045FD"/>
                </a:solidFill>
                <a:latin typeface="AJETID+MS-UIGothic"/>
                <a:cs typeface="AJETID+MS-UIGothic"/>
              </a:rPr>
              <a:t>不安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JETID+MS-UIGothic"/>
                <a:cs typeface="AJETID+MS-UIGothic"/>
              </a:rPr>
              <a:t>民族融合加速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JETID+MS-UIGothic"/>
                <a:cs typeface="AJETID+MS-UIGothic"/>
              </a:rPr>
              <a:t>佛教盛行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魏晋南北朝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期的分裂和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更迭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乱不断。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族与北方游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牧民族、南方土著民族之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的交流融合加速，形成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了多元文化格局。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佛教在魏晋南北朝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到了广泛的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艺术产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生了深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魏晋南北朝文化的形成和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继</a:t>
            </a: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承两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汉</a:t>
            </a: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士族文化的崛起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佛教文化的融入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承了两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文化的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又在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此基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行了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士族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在魏晋南北朝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崛起，成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展的重要力量。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佛教文化的融入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魏晋南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北朝文化的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生了重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要影响，推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了文化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的新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魏晋南北朝文化的特点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士族文化的繁荣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士族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在魏晋南北朝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期的文化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中占据主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地位，推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了文化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展和繁荣。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多元文化格局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魏晋南北朝文化呈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出多元的格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局，不同地域、不同民族的文化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相互交融，形成了独具特色的文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34614" y="364336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佛教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艺术</a:t>
            </a: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的影响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佛教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在魏晋南北朝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期得到了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建筑、雕塑、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画等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生了深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ICAWAC+RCUTWH+MicrosoftYaHei-Bold"/>
                <a:cs typeface="ICAWAC+RCUTW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JETID+MS-UIGothic"/>
                <a:cs typeface="AJETID+MS-UIGothic"/>
              </a:rPr>
              <a:t>魏晋南北朝文学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建安文学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建安文学以曹操、曹丕、曹植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核心，开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了</a:t>
            </a:r>
            <a:r>
              <a:rPr sz="1350">
                <a:solidFill>
                  <a:srgbClr val="000000"/>
                </a:solidFill>
                <a:latin typeface="RSQDTS+QMLSCK+MicrosoftYaHei"/>
                <a:cs typeface="RSQDTS+QMLSCK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建安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骨</a:t>
            </a:r>
            <a:r>
              <a:rPr sz="1350">
                <a:solidFill>
                  <a:srgbClr val="000000"/>
                </a:solidFill>
                <a:latin typeface="RSQDTS+QMLSCK+MicrosoftYaHei"/>
                <a:cs typeface="RSQDTS+QMLSCK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的文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情感表达和个性展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3045FD"/>
                </a:solidFill>
                <a:latin typeface="AJETID+MS-UIGothic"/>
                <a:cs typeface="AJETI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建安文学以其深沉、慷慨、清新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格，抒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革的苦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和人生短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暂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的感慨，代表作品有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《蒿里行》、《短歌行》等。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竹林七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贤</a:t>
            </a: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与玄言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竹林七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贤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是魏晋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期的文人群体，他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酒、清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为乐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，玄言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是他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表达哲学思考和人生感悟的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TID+MS-UIGothic"/>
                <a:cs typeface="AJETID+MS-UIGothic"/>
              </a:rPr>
              <a:t>文学形式。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AJETID+MS-UIGothic"/>
                <a:cs typeface="AJETI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玄言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述深奥的道理，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融合了道家思想，代表作品有嵇康的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《与山巨源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》等。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陶渊明与田园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陶渊明是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晋末至南朝宋初的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人，他的田园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以自然景色和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村生活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材，表达了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淳朴生活的向往和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AJETID+MS-UIGothic"/>
                <a:cs typeface="AJETI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陶渊明的田园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诗风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格清新、自然，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朴、真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挚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，代表作品有《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园田居》、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《桃花源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AJETID+MS-UIGothic"/>
                <a:cs typeface="AJETID+MS-UIGothic"/>
              </a:rPr>
              <a:t>》等。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谢</a:t>
            </a: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灵运与山水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灵运是南朝宋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人，他是中国山水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派的开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者，以描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自然景色和山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主要内容。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JETID+MS-UIGothic"/>
                <a:cs typeface="AJETI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灵运的山水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景色的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致刻画和情感的表达，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言精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，代表作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品有《登池上楼》、《石壁精舍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AJETID+MS-UIGothic"/>
                <a:cs typeface="AJETID+MS-UIGothic"/>
              </a:rPr>
              <a:t>湖中作》等。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ICAWAC+RCUTWH+MicrosoftYaHei-Bold"/>
                <a:cs typeface="ICAWAC+RCUTW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JETID+MS-UIGothic"/>
                <a:cs typeface="AJETID+MS-UIGothic"/>
              </a:rPr>
              <a:t>魏晋南北朝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3045FD"/>
                </a:solidFill>
                <a:latin typeface="AJETID+MS-UIGothic"/>
                <a:cs typeface="AJETID+MS-UIGothic"/>
              </a:rPr>
              <a:t>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魏晋南北朝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取得了巨大的成就，出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了以王羲之、王献之等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代表的杰出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法家，形成了独特的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艺术风</a:t>
            </a:r>
            <a:r>
              <a:rPr sz="1500">
                <a:solidFill>
                  <a:srgbClr val="FFFFFF"/>
                </a:solidFill>
                <a:latin typeface="AJETID+MS-UIGothic"/>
                <a:cs typeface="AJETID+MS-UIGothic"/>
              </a:rPr>
              <a:t>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AJETID+MS-UIGothic"/>
                <a:cs typeface="AJETI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魏晋南北朝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期，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法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取得了巨大的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展。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期的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法作品以行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和草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书为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主，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格清新自然，流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如。王羲之、王献之等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法家的出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志着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期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法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巅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峰。他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的作品被誉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11195"/>
                </a:solidFill>
                <a:latin typeface="RSQDTS+QMLSCK+MicrosoftYaHei"/>
                <a:cs typeface="RSQDTS+QMLSCK+MicrosoftYaHei"/>
              </a:rPr>
              <a:t>“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圣</a:t>
            </a:r>
            <a:r>
              <a:rPr sz="1500">
                <a:solidFill>
                  <a:srgbClr val="011195"/>
                </a:solidFill>
                <a:latin typeface="RSQDTS+QMLSCK+MicrosoftYaHei"/>
                <a:cs typeface="RSQDTS+QMLSCK+MicrosoftYaHei"/>
              </a:rPr>
              <a:t>”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，成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中国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法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11195"/>
                </a:solidFill>
                <a:latin typeface="AJETID+MS-UIGothic"/>
                <a:cs typeface="AJETID+MS-UIGothic"/>
              </a:rPr>
              <a:t>的瑰宝。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https://d.book118.com/408127100106006035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AJETID+MS-UIGothic</vt:lpstr>
      <vt:lpstr>SimSun</vt:lpstr>
      <vt:lpstr>ICAWAC+RCUTWH+MicrosoftYaHei-Bold</vt:lpstr>
      <vt:lpstr>GVWDUM+HGRVHJ+ArialMT</vt:lpstr>
      <vt:lpstr>Times New Roman</vt:lpstr>
      <vt:lpstr>RSQDTS+QMLSCK+MicrosoftYaHei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2024-09-14T15:01:56.903</cp:lastPrinted>
  <dcterms:created xsi:type="dcterms:W3CDTF">2024-09-14T07:01:56Z</dcterms:created>
  <dcterms:modified xsi:type="dcterms:W3CDTF">2024-09-14T07:01:58Z</dcterms:modified>
</cp:coreProperties>
</file>