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0B989-D6DD-462D-869B-BBD79BE3B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CD89B7-CF2D-4820-8C69-FA0897FDE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30157-0DEC-44A8-9CEE-3843D0BED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3536EB-2CA5-4CAA-902B-56C464DF9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A2160C-A929-4D63-AC75-91F31C75D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FA491C-86CF-4C8C-B3E7-9CFB67F46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95FCEC-CA0D-40B1-B9C2-2BF962394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C210F3-2451-4FB7-9C31-5BEBE53D5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DCC09E-871B-45E5-9E54-588C29C95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8DED56-2D28-4B4C-9730-14CBED534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642CE-6AEC-4E4C-A760-CB8AD7182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2710500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心理健康关怀活动总结报告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活动内容和流程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活动成果和收获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存在的问题和改进建议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059" b="1105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社会压力的增加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随着社会节奏的加快，人们面临的压力越来越大，心理健康问题日益突出。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心理健康问题的普遍性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心理健康问题不再是某个特定群体的专利，而是普遍存在于各个年龄段和人群中。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心理健康关怀的必要性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为了提高人们的心理健康意识，减少心理健康问题的发生，心理健康关怀活动应运而生。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搭建心理援助平台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为有需要的人提供心理援助和心理咨询，帮助他们走出心理困境。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提高公众对心理健康的关注度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通过活动让更多的人了解心理健康的重要性，提高公众的心理健康意识。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促进心理健康知识的普及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向公众传播正确的心理健康知识，帮助人们正确认识和处理心理健康问题。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[XXXXX]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活动时间和地点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活动内容和流程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关爱心灵，共创美好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主题名称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提高大众对心理健康的关注，减少心理问题的困扰，促进个人和社会的和谐发展。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主题意义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关爱心灵，从心开始；共创美好，从现在开始。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主题宣传语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活动主题介绍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4. 心理测评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提供专业的心理测评工具，帮助参与者了解自己的心理健康状况。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3. 互动体验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设计心理健康互动游戏和体验活动，让参与者亲身体验心理调适的方法。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2. 线下咨询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设置咨询点，提供一对一的心理咨询服务，解答参与者的问题。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活动形式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线上讲座、线下咨询、互动体验和心理测评等。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1. 线上讲座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邀请心理专家进行心理健康知识讲座，通过直播平台进行分享。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TextBox 7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活动形式和安排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社交媒体、官方网站、合作伙伴推广等。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宣传渠道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宣传效果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线上讲座观看人数达到10万+，线下咨询和互动体验参与者超过5千人。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通过多渠道的宣传推广，活动得到了广泛的关注和参与，提高了大众对心理健康的认知。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活动宣传和参与情况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活动成果和收获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https://d.book118.com/408127105002006044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2024-09-23T18:20:09.240</cp:lastPrinted>
  <dcterms:created xsi:type="dcterms:W3CDTF">2024-09-23T10:20:09Z</dcterms:created>
  <dcterms:modified xsi:type="dcterms:W3CDTF">2024-09-23T10:20:11Z</dcterms:modified>
</cp:coreProperties>
</file>